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3"/>
  </p:notesMasterIdLst>
  <p:sldIdLst>
    <p:sldId id="279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CBEC0"/>
    <a:srgbClr val="C3E2C1"/>
    <a:srgbClr val="6BA8D0"/>
    <a:srgbClr val="9FD18B"/>
    <a:srgbClr val="DBE8F3"/>
    <a:srgbClr val="A1C5E0"/>
    <a:srgbClr val="E9F4E7"/>
    <a:srgbClr val="6AC17B"/>
    <a:srgbClr val="E6E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34" autoAdjust="0"/>
  </p:normalViewPr>
  <p:slideViewPr>
    <p:cSldViewPr showGuides="1">
      <p:cViewPr varScale="1">
        <p:scale>
          <a:sx n="68" d="100"/>
          <a:sy n="68" d="100"/>
        </p:scale>
        <p:origin x="1100" y="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3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5A9DF-CA2E-4868-9E96-1D3CE8912FE5}" type="datetimeFigureOut">
              <a:rPr lang="en-GB" smtClean="0"/>
              <a:pPr/>
              <a:t>23/04/2020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E6D0-CFF1-4FD4-954B-6FD489C97E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95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WB_PPTcover-BLUE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5"/>
          <a:stretch/>
        </p:blipFill>
        <p:spPr>
          <a:xfrm>
            <a:off x="2" y="12599"/>
            <a:ext cx="9905998" cy="6832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34137" y="245287"/>
            <a:ext cx="1449701" cy="554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34132" y="6283800"/>
            <a:ext cx="1449706" cy="2269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51000" y="2008097"/>
            <a:ext cx="5316116" cy="1495525"/>
          </a:xfrm>
        </p:spPr>
        <p:txBody>
          <a:bodyPr anchor="b">
            <a:normAutofit/>
          </a:bodyPr>
          <a:lstStyle>
            <a:lvl1pPr algn="r">
              <a:defRPr sz="3500" baseline="0">
                <a:solidFill>
                  <a:schemeClr val="bg1"/>
                </a:solidFill>
                <a:latin typeface="Cover Title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1893" y="3703460"/>
            <a:ext cx="5035223" cy="726458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Cover Description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26" descr="Visual Identitiy Band"/>
          <p:cNvPicPr preferRelativeResize="0"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9623"/>
            <a:ext cx="9905997" cy="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81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B265B9-C8D6-453D-BEFD-9C02DD9BC3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2"/>
            <a:ext cx="993086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620802-D245-4D41-B9CF-DB91210DE3AF}"/>
              </a:ext>
            </a:extLst>
          </p:cNvPr>
          <p:cNvSpPr/>
          <p:nvPr userDrawn="1"/>
        </p:nvSpPr>
        <p:spPr>
          <a:xfrm>
            <a:off x="0" y="-14626"/>
            <a:ext cx="9933272" cy="1052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358168-81C1-468B-961C-08CA176A20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34137" y="245287"/>
            <a:ext cx="1449701" cy="554026"/>
          </a:xfrm>
          <a:prstGeom prst="rect">
            <a:avLst/>
          </a:prstGeom>
        </p:spPr>
      </p:pic>
      <p:pic>
        <p:nvPicPr>
          <p:cNvPr id="11" name="Picture 26" descr="Visual Identitiy Band">
            <a:extLst>
              <a:ext uri="{FF2B5EF4-FFF2-40B4-BE49-F238E27FC236}">
                <a16:creationId xmlns:a16="http://schemas.microsoft.com/office/drawing/2014/main" id="{F0AA3BD0-FFE3-47FC-95B1-83CD8F98F6EC}"/>
              </a:ext>
            </a:extLst>
          </p:cNvPr>
          <p:cNvPicPr preferRelativeResize="0"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039623"/>
            <a:ext cx="9905997" cy="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p14="http://schemas.microsoft.com/office/powerpoint/2010/main" xmlns:p15="http://schemas.microsoft.com/office/powerpoint/2012/main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p14="http://schemas.microsoft.com/office/powerpoint/2010/main" xmlns:p15="http://schemas.microsoft.com/office/powerpoint/2012/main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859D8F8-8E59-4114-A8B9-361C8AC9FA1D}"/>
              </a:ext>
            </a:extLst>
          </p:cNvPr>
          <p:cNvSpPr/>
          <p:nvPr userDrawn="1"/>
        </p:nvSpPr>
        <p:spPr>
          <a:xfrm flipV="1">
            <a:off x="0" y="4695257"/>
            <a:ext cx="9930865" cy="216274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60000">
                <a:schemeClr val="tx2">
                  <a:alpha val="3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2DD154-130B-4579-9F4F-AD47DABB1F0B}"/>
              </a:ext>
            </a:extLst>
          </p:cNvPr>
          <p:cNvSpPr/>
          <p:nvPr userDrawn="1"/>
        </p:nvSpPr>
        <p:spPr>
          <a:xfrm>
            <a:off x="-1" y="1066800"/>
            <a:ext cx="9930865" cy="579072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DC9896-E4A2-47B8-B18B-3934589459F2}"/>
              </a:ext>
            </a:extLst>
          </p:cNvPr>
          <p:cNvSpPr/>
          <p:nvPr userDrawn="1"/>
        </p:nvSpPr>
        <p:spPr>
          <a:xfrm>
            <a:off x="338328" y="2008097"/>
            <a:ext cx="5943600" cy="2286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B53380-F6AF-453E-8480-9181DB366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328" y="2008097"/>
            <a:ext cx="5943600" cy="1645920"/>
          </a:xfrm>
          <a:noFill/>
        </p:spPr>
        <p:txBody>
          <a:bodyPr lIns="182880" tIns="91440" rIns="182880" bIns="91440" anchor="b">
            <a:normAutofit/>
          </a:bodyPr>
          <a:lstStyle>
            <a:lvl1pPr algn="l">
              <a:lnSpc>
                <a:spcPct val="80000"/>
              </a:lnSpc>
              <a:defRPr sz="35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42AF62C3-EDB8-4BFD-A43D-34E9FB934F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8328" y="3657600"/>
            <a:ext cx="5943600" cy="640080"/>
          </a:xfrm>
          <a:noFill/>
        </p:spPr>
        <p:txBody>
          <a:bodyPr lIns="182880" tIns="91440" rIns="182880" bIns="91440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insert date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DBF950-DFD3-4387-8E54-329C81717A32}"/>
              </a:ext>
            </a:extLst>
          </p:cNvPr>
          <p:cNvGrpSpPr/>
          <p:nvPr userDrawn="1"/>
        </p:nvGrpSpPr>
        <p:grpSpPr>
          <a:xfrm>
            <a:off x="7138750" y="6133632"/>
            <a:ext cx="2430478" cy="490382"/>
            <a:chOff x="1166806" y="2671763"/>
            <a:chExt cx="7561222" cy="1525588"/>
          </a:xfrm>
          <a:solidFill>
            <a:schemeClr val="bg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D9F180B8-DE89-4ABE-A5B1-B3739C4713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7813" y="3079751"/>
              <a:ext cx="1138232" cy="530224"/>
            </a:xfrm>
            <a:custGeom>
              <a:avLst/>
              <a:gdLst>
                <a:gd name="T0" fmla="*/ 89 w 101"/>
                <a:gd name="T1" fmla="*/ 47 h 47"/>
                <a:gd name="T2" fmla="*/ 89 w 101"/>
                <a:gd name="T3" fmla="*/ 32 h 47"/>
                <a:gd name="T4" fmla="*/ 101 w 101"/>
                <a:gd name="T5" fmla="*/ 18 h 47"/>
                <a:gd name="T6" fmla="*/ 101 w 101"/>
                <a:gd name="T7" fmla="*/ 18 h 47"/>
                <a:gd name="T8" fmla="*/ 101 w 101"/>
                <a:gd name="T9" fmla="*/ 12 h 47"/>
                <a:gd name="T10" fmla="*/ 101 w 101"/>
                <a:gd name="T11" fmla="*/ 12 h 47"/>
                <a:gd name="T12" fmla="*/ 88 w 101"/>
                <a:gd name="T13" fmla="*/ 19 h 47"/>
                <a:gd name="T14" fmla="*/ 88 w 101"/>
                <a:gd name="T15" fmla="*/ 13 h 47"/>
                <a:gd name="T16" fmla="*/ 82 w 101"/>
                <a:gd name="T17" fmla="*/ 13 h 47"/>
                <a:gd name="T18" fmla="*/ 82 w 101"/>
                <a:gd name="T19" fmla="*/ 47 h 47"/>
                <a:gd name="T20" fmla="*/ 89 w 101"/>
                <a:gd name="T21" fmla="*/ 47 h 47"/>
                <a:gd name="T22" fmla="*/ 32 w 101"/>
                <a:gd name="T23" fmla="*/ 47 h 47"/>
                <a:gd name="T24" fmla="*/ 32 w 101"/>
                <a:gd name="T25" fmla="*/ 26 h 47"/>
                <a:gd name="T26" fmla="*/ 6 w 101"/>
                <a:gd name="T27" fmla="*/ 26 h 47"/>
                <a:gd name="T28" fmla="*/ 6 w 101"/>
                <a:gd name="T29" fmla="*/ 47 h 47"/>
                <a:gd name="T30" fmla="*/ 0 w 101"/>
                <a:gd name="T31" fmla="*/ 47 h 47"/>
                <a:gd name="T32" fmla="*/ 0 w 101"/>
                <a:gd name="T33" fmla="*/ 0 h 47"/>
                <a:gd name="T34" fmla="*/ 6 w 101"/>
                <a:gd name="T35" fmla="*/ 0 h 47"/>
                <a:gd name="T36" fmla="*/ 6 w 101"/>
                <a:gd name="T37" fmla="*/ 20 h 47"/>
                <a:gd name="T38" fmla="*/ 32 w 101"/>
                <a:gd name="T39" fmla="*/ 20 h 47"/>
                <a:gd name="T40" fmla="*/ 32 w 101"/>
                <a:gd name="T41" fmla="*/ 0 h 47"/>
                <a:gd name="T42" fmla="*/ 38 w 101"/>
                <a:gd name="T43" fmla="*/ 0 h 47"/>
                <a:gd name="T44" fmla="*/ 38 w 101"/>
                <a:gd name="T45" fmla="*/ 47 h 47"/>
                <a:gd name="T46" fmla="*/ 32 w 101"/>
                <a:gd name="T4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0" h="47">
                  <a:moveTo>
                    <a:pt x="89" y="47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89" y="23"/>
                    <a:pt x="92" y="18"/>
                    <a:pt x="101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95" y="12"/>
                    <a:pt x="91" y="14"/>
                    <a:pt x="88" y="19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47"/>
                    <a:pt x="82" y="47"/>
                    <a:pt x="82" y="47"/>
                  </a:cubicBezTo>
                  <a:lnTo>
                    <a:pt x="89" y="47"/>
                  </a:lnTo>
                  <a:close/>
                  <a:moveTo>
                    <a:pt x="32" y="47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32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4BA5DD58-62EE-44B4-9EA8-9381C2ECFF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43" y="3079751"/>
              <a:ext cx="2705085" cy="700088"/>
            </a:xfrm>
            <a:custGeom>
              <a:avLst/>
              <a:gdLst>
                <a:gd name="T0" fmla="*/ 121 w 240"/>
                <a:gd name="T1" fmla="*/ 12 h 62"/>
                <a:gd name="T2" fmla="*/ 110 w 240"/>
                <a:gd name="T3" fmla="*/ 12 h 62"/>
                <a:gd name="T4" fmla="*/ 98 w 240"/>
                <a:gd name="T5" fmla="*/ 43 h 62"/>
                <a:gd name="T6" fmla="*/ 121 w 240"/>
                <a:gd name="T7" fmla="*/ 43 h 62"/>
                <a:gd name="T8" fmla="*/ 111 w 240"/>
                <a:gd name="T9" fmla="*/ 57 h 62"/>
                <a:gd name="T10" fmla="*/ 95 w 240"/>
                <a:gd name="T11" fmla="*/ 51 h 62"/>
                <a:gd name="T12" fmla="*/ 127 w 240"/>
                <a:gd name="T13" fmla="*/ 44 h 62"/>
                <a:gd name="T14" fmla="*/ 111 w 240"/>
                <a:gd name="T15" fmla="*/ 43 h 62"/>
                <a:gd name="T16" fmla="*/ 111 w 240"/>
                <a:gd name="T17" fmla="*/ 17 h 62"/>
                <a:gd name="T18" fmla="*/ 111 w 240"/>
                <a:gd name="T19" fmla="*/ 43 h 62"/>
                <a:gd name="T20" fmla="*/ 240 w 240"/>
                <a:gd name="T21" fmla="*/ 0 h 62"/>
                <a:gd name="T22" fmla="*/ 234 w 240"/>
                <a:gd name="T23" fmla="*/ 17 h 62"/>
                <a:gd name="T24" fmla="*/ 207 w 240"/>
                <a:gd name="T25" fmla="*/ 30 h 62"/>
                <a:gd name="T26" fmla="*/ 234 w 240"/>
                <a:gd name="T27" fmla="*/ 43 h 62"/>
                <a:gd name="T28" fmla="*/ 240 w 240"/>
                <a:gd name="T29" fmla="*/ 47 h 62"/>
                <a:gd name="T30" fmla="*/ 214 w 240"/>
                <a:gd name="T31" fmla="*/ 30 h 62"/>
                <a:gd name="T32" fmla="*/ 235 w 240"/>
                <a:gd name="T33" fmla="*/ 30 h 62"/>
                <a:gd name="T34" fmla="*/ 187 w 240"/>
                <a:gd name="T35" fmla="*/ 48 h 62"/>
                <a:gd name="T36" fmla="*/ 187 w 240"/>
                <a:gd name="T37" fmla="*/ 12 h 62"/>
                <a:gd name="T38" fmla="*/ 187 w 240"/>
                <a:gd name="T39" fmla="*/ 48 h 62"/>
                <a:gd name="T40" fmla="*/ 197 w 240"/>
                <a:gd name="T41" fmla="*/ 30 h 62"/>
                <a:gd name="T42" fmla="*/ 177 w 240"/>
                <a:gd name="T43" fmla="*/ 30 h 62"/>
                <a:gd name="T44" fmla="*/ 150 w 240"/>
                <a:gd name="T45" fmla="*/ 48 h 62"/>
                <a:gd name="T46" fmla="*/ 150 w 240"/>
                <a:gd name="T47" fmla="*/ 12 h 62"/>
                <a:gd name="T48" fmla="*/ 150 w 240"/>
                <a:gd name="T49" fmla="*/ 48 h 62"/>
                <a:gd name="T50" fmla="*/ 160 w 240"/>
                <a:gd name="T51" fmla="*/ 30 h 62"/>
                <a:gd name="T52" fmla="*/ 140 w 240"/>
                <a:gd name="T53" fmla="*/ 30 h 62"/>
                <a:gd name="T54" fmla="*/ 37 w 240"/>
                <a:gd name="T55" fmla="*/ 48 h 62"/>
                <a:gd name="T56" fmla="*/ 37 w 240"/>
                <a:gd name="T57" fmla="*/ 12 h 62"/>
                <a:gd name="T58" fmla="*/ 37 w 240"/>
                <a:gd name="T59" fmla="*/ 48 h 62"/>
                <a:gd name="T60" fmla="*/ 47 w 240"/>
                <a:gd name="T61" fmla="*/ 30 h 62"/>
                <a:gd name="T62" fmla="*/ 27 w 240"/>
                <a:gd name="T63" fmla="*/ 30 h 62"/>
                <a:gd name="T64" fmla="*/ 65 w 240"/>
                <a:gd name="T65" fmla="*/ 47 h 62"/>
                <a:gd name="T66" fmla="*/ 77 w 240"/>
                <a:gd name="T67" fmla="*/ 18 h 62"/>
                <a:gd name="T68" fmla="*/ 78 w 240"/>
                <a:gd name="T69" fmla="*/ 12 h 62"/>
                <a:gd name="T70" fmla="*/ 65 w 240"/>
                <a:gd name="T71" fmla="*/ 19 h 62"/>
                <a:gd name="T72" fmla="*/ 59 w 240"/>
                <a:gd name="T73" fmla="*/ 13 h 62"/>
                <a:gd name="T74" fmla="*/ 65 w 240"/>
                <a:gd name="T75" fmla="*/ 47 h 62"/>
                <a:gd name="T76" fmla="*/ 10 w 240"/>
                <a:gd name="T77" fmla="*/ 13 h 62"/>
                <a:gd name="T78" fmla="*/ 18 w 240"/>
                <a:gd name="T79" fmla="*/ 19 h 62"/>
                <a:gd name="T80" fmla="*/ 10 w 240"/>
                <a:gd name="T81" fmla="*/ 47 h 62"/>
                <a:gd name="T82" fmla="*/ 4 w 240"/>
                <a:gd name="T83" fmla="*/ 19 h 62"/>
                <a:gd name="T84" fmla="*/ 0 w 240"/>
                <a:gd name="T85" fmla="*/ 13 h 62"/>
                <a:gd name="T86" fmla="*/ 4 w 240"/>
                <a:gd name="T87" fmla="*/ 10 h 62"/>
                <a:gd name="T88" fmla="*/ 20 w 240"/>
                <a:gd name="T89" fmla="*/ 0 h 62"/>
                <a:gd name="T90" fmla="*/ 15 w 240"/>
                <a:gd name="T91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0" h="62">
                  <a:moveTo>
                    <a:pt x="127" y="12"/>
                  </a:moveTo>
                  <a:cubicBezTo>
                    <a:pt x="121" y="12"/>
                    <a:pt x="121" y="12"/>
                    <a:pt x="121" y="12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18" y="13"/>
                    <a:pt x="114" y="12"/>
                    <a:pt x="110" y="12"/>
                  </a:cubicBezTo>
                  <a:cubicBezTo>
                    <a:pt x="101" y="12"/>
                    <a:pt x="94" y="19"/>
                    <a:pt x="94" y="30"/>
                  </a:cubicBezTo>
                  <a:cubicBezTo>
                    <a:pt x="94" y="35"/>
                    <a:pt x="96" y="39"/>
                    <a:pt x="98" y="43"/>
                  </a:cubicBezTo>
                  <a:cubicBezTo>
                    <a:pt x="101" y="46"/>
                    <a:pt x="105" y="48"/>
                    <a:pt x="110" y="48"/>
                  </a:cubicBezTo>
                  <a:cubicBezTo>
                    <a:pt x="115" y="48"/>
                    <a:pt x="119" y="46"/>
                    <a:pt x="121" y="43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52"/>
                    <a:pt x="119" y="57"/>
                    <a:pt x="111" y="57"/>
                  </a:cubicBezTo>
                  <a:cubicBezTo>
                    <a:pt x="107" y="57"/>
                    <a:pt x="102" y="55"/>
                    <a:pt x="102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6" y="58"/>
                    <a:pt x="102" y="62"/>
                    <a:pt x="111" y="62"/>
                  </a:cubicBezTo>
                  <a:cubicBezTo>
                    <a:pt x="123" y="62"/>
                    <a:pt x="127" y="56"/>
                    <a:pt x="127" y="44"/>
                  </a:cubicBezTo>
                  <a:lnTo>
                    <a:pt x="127" y="12"/>
                  </a:lnTo>
                  <a:close/>
                  <a:moveTo>
                    <a:pt x="111" y="43"/>
                  </a:moveTo>
                  <a:cubicBezTo>
                    <a:pt x="104" y="43"/>
                    <a:pt x="101" y="36"/>
                    <a:pt x="101" y="30"/>
                  </a:cubicBezTo>
                  <a:cubicBezTo>
                    <a:pt x="101" y="26"/>
                    <a:pt x="102" y="17"/>
                    <a:pt x="111" y="17"/>
                  </a:cubicBezTo>
                  <a:cubicBezTo>
                    <a:pt x="121" y="17"/>
                    <a:pt x="121" y="27"/>
                    <a:pt x="121" y="30"/>
                  </a:cubicBezTo>
                  <a:cubicBezTo>
                    <a:pt x="121" y="36"/>
                    <a:pt x="119" y="43"/>
                    <a:pt x="111" y="43"/>
                  </a:cubicBezTo>
                  <a:moveTo>
                    <a:pt x="240" y="47"/>
                  </a:moveTo>
                  <a:cubicBezTo>
                    <a:pt x="240" y="0"/>
                    <a:pt x="240" y="0"/>
                    <a:pt x="240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2" y="13"/>
                    <a:pt x="227" y="12"/>
                    <a:pt x="223" y="12"/>
                  </a:cubicBezTo>
                  <a:cubicBezTo>
                    <a:pt x="214" y="12"/>
                    <a:pt x="207" y="19"/>
                    <a:pt x="207" y="30"/>
                  </a:cubicBezTo>
                  <a:cubicBezTo>
                    <a:pt x="207" y="40"/>
                    <a:pt x="213" y="48"/>
                    <a:pt x="224" y="48"/>
                  </a:cubicBezTo>
                  <a:cubicBezTo>
                    <a:pt x="229" y="48"/>
                    <a:pt x="232" y="46"/>
                    <a:pt x="234" y="43"/>
                  </a:cubicBezTo>
                  <a:cubicBezTo>
                    <a:pt x="234" y="47"/>
                    <a:pt x="234" y="47"/>
                    <a:pt x="234" y="47"/>
                  </a:cubicBezTo>
                  <a:lnTo>
                    <a:pt x="240" y="47"/>
                  </a:lnTo>
                  <a:close/>
                  <a:moveTo>
                    <a:pt x="224" y="43"/>
                  </a:moveTo>
                  <a:cubicBezTo>
                    <a:pt x="217" y="43"/>
                    <a:pt x="214" y="36"/>
                    <a:pt x="214" y="30"/>
                  </a:cubicBezTo>
                  <a:cubicBezTo>
                    <a:pt x="214" y="26"/>
                    <a:pt x="215" y="17"/>
                    <a:pt x="224" y="17"/>
                  </a:cubicBezTo>
                  <a:cubicBezTo>
                    <a:pt x="234" y="17"/>
                    <a:pt x="235" y="27"/>
                    <a:pt x="235" y="30"/>
                  </a:cubicBezTo>
                  <a:cubicBezTo>
                    <a:pt x="235" y="36"/>
                    <a:pt x="232" y="43"/>
                    <a:pt x="224" y="43"/>
                  </a:cubicBezTo>
                  <a:moveTo>
                    <a:pt x="187" y="48"/>
                  </a:moveTo>
                  <a:cubicBezTo>
                    <a:pt x="177" y="48"/>
                    <a:pt x="170" y="41"/>
                    <a:pt x="170" y="30"/>
                  </a:cubicBezTo>
                  <a:cubicBezTo>
                    <a:pt x="170" y="19"/>
                    <a:pt x="177" y="12"/>
                    <a:pt x="187" y="12"/>
                  </a:cubicBezTo>
                  <a:cubicBezTo>
                    <a:pt x="197" y="12"/>
                    <a:pt x="203" y="19"/>
                    <a:pt x="203" y="30"/>
                  </a:cubicBezTo>
                  <a:cubicBezTo>
                    <a:pt x="203" y="41"/>
                    <a:pt x="197" y="48"/>
                    <a:pt x="187" y="48"/>
                  </a:cubicBezTo>
                  <a:moveTo>
                    <a:pt x="187" y="43"/>
                  </a:moveTo>
                  <a:cubicBezTo>
                    <a:pt x="193" y="43"/>
                    <a:pt x="197" y="37"/>
                    <a:pt x="197" y="30"/>
                  </a:cubicBezTo>
                  <a:cubicBezTo>
                    <a:pt x="197" y="23"/>
                    <a:pt x="193" y="17"/>
                    <a:pt x="187" y="17"/>
                  </a:cubicBezTo>
                  <a:cubicBezTo>
                    <a:pt x="181" y="17"/>
                    <a:pt x="177" y="23"/>
                    <a:pt x="177" y="30"/>
                  </a:cubicBezTo>
                  <a:cubicBezTo>
                    <a:pt x="177" y="37"/>
                    <a:pt x="181" y="43"/>
                    <a:pt x="187" y="43"/>
                  </a:cubicBezTo>
                  <a:moveTo>
                    <a:pt x="150" y="48"/>
                  </a:moveTo>
                  <a:cubicBezTo>
                    <a:pt x="140" y="48"/>
                    <a:pt x="133" y="41"/>
                    <a:pt x="133" y="30"/>
                  </a:cubicBezTo>
                  <a:cubicBezTo>
                    <a:pt x="133" y="19"/>
                    <a:pt x="140" y="12"/>
                    <a:pt x="150" y="12"/>
                  </a:cubicBezTo>
                  <a:cubicBezTo>
                    <a:pt x="160" y="12"/>
                    <a:pt x="166" y="19"/>
                    <a:pt x="166" y="30"/>
                  </a:cubicBezTo>
                  <a:cubicBezTo>
                    <a:pt x="166" y="41"/>
                    <a:pt x="160" y="48"/>
                    <a:pt x="150" y="48"/>
                  </a:cubicBezTo>
                  <a:moveTo>
                    <a:pt x="150" y="43"/>
                  </a:moveTo>
                  <a:cubicBezTo>
                    <a:pt x="156" y="43"/>
                    <a:pt x="160" y="37"/>
                    <a:pt x="160" y="30"/>
                  </a:cubicBezTo>
                  <a:cubicBezTo>
                    <a:pt x="160" y="23"/>
                    <a:pt x="156" y="17"/>
                    <a:pt x="150" y="17"/>
                  </a:cubicBezTo>
                  <a:cubicBezTo>
                    <a:pt x="143" y="17"/>
                    <a:pt x="140" y="23"/>
                    <a:pt x="140" y="30"/>
                  </a:cubicBezTo>
                  <a:cubicBezTo>
                    <a:pt x="140" y="37"/>
                    <a:pt x="143" y="43"/>
                    <a:pt x="150" y="43"/>
                  </a:cubicBezTo>
                  <a:moveTo>
                    <a:pt x="37" y="48"/>
                  </a:moveTo>
                  <a:cubicBezTo>
                    <a:pt x="27" y="48"/>
                    <a:pt x="20" y="41"/>
                    <a:pt x="20" y="30"/>
                  </a:cubicBezTo>
                  <a:cubicBezTo>
                    <a:pt x="20" y="19"/>
                    <a:pt x="27" y="12"/>
                    <a:pt x="37" y="12"/>
                  </a:cubicBezTo>
                  <a:cubicBezTo>
                    <a:pt x="47" y="12"/>
                    <a:pt x="53" y="19"/>
                    <a:pt x="53" y="30"/>
                  </a:cubicBezTo>
                  <a:cubicBezTo>
                    <a:pt x="53" y="41"/>
                    <a:pt x="47" y="48"/>
                    <a:pt x="37" y="48"/>
                  </a:cubicBezTo>
                  <a:moveTo>
                    <a:pt x="37" y="43"/>
                  </a:moveTo>
                  <a:cubicBezTo>
                    <a:pt x="43" y="43"/>
                    <a:pt x="47" y="37"/>
                    <a:pt x="47" y="30"/>
                  </a:cubicBezTo>
                  <a:cubicBezTo>
                    <a:pt x="47" y="23"/>
                    <a:pt x="43" y="17"/>
                    <a:pt x="37" y="17"/>
                  </a:cubicBezTo>
                  <a:cubicBezTo>
                    <a:pt x="31" y="17"/>
                    <a:pt x="27" y="23"/>
                    <a:pt x="27" y="30"/>
                  </a:cubicBezTo>
                  <a:cubicBezTo>
                    <a:pt x="27" y="37"/>
                    <a:pt x="31" y="43"/>
                    <a:pt x="37" y="43"/>
                  </a:cubicBezTo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23"/>
                    <a:pt x="69" y="18"/>
                    <a:pt x="77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12"/>
                    <a:pt x="68" y="14"/>
                    <a:pt x="65" y="19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47"/>
                    <a:pt x="59" y="47"/>
                    <a:pt x="59" y="47"/>
                  </a:cubicBezTo>
                  <a:lnTo>
                    <a:pt x="65" y="47"/>
                  </a:lnTo>
                  <a:close/>
                  <a:moveTo>
                    <a:pt x="10" y="10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3"/>
                    <a:pt x="8" y="0"/>
                    <a:pt x="14" y="0"/>
                  </a:cubicBezTo>
                  <a:cubicBezTo>
                    <a:pt x="15" y="0"/>
                    <a:pt x="18" y="0"/>
                    <a:pt x="20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1" y="5"/>
                    <a:pt x="10" y="7"/>
                    <a:pt x="10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44975ADF-6266-4BDD-A739-2C2FDF2C1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4699" y="3214689"/>
              <a:ext cx="371472" cy="406399"/>
            </a:xfrm>
            <a:custGeom>
              <a:avLst/>
              <a:gdLst>
                <a:gd name="T0" fmla="*/ 26 w 33"/>
                <a:gd name="T1" fmla="*/ 25 h 36"/>
                <a:gd name="T2" fmla="*/ 17 w 33"/>
                <a:gd name="T3" fmla="*/ 31 h 36"/>
                <a:gd name="T4" fmla="*/ 9 w 33"/>
                <a:gd name="T5" fmla="*/ 28 h 36"/>
                <a:gd name="T6" fmla="*/ 7 w 33"/>
                <a:gd name="T7" fmla="*/ 20 h 36"/>
                <a:gd name="T8" fmla="*/ 32 w 33"/>
                <a:gd name="T9" fmla="*/ 20 h 36"/>
                <a:gd name="T10" fmla="*/ 32 w 33"/>
                <a:gd name="T11" fmla="*/ 20 h 36"/>
                <a:gd name="T12" fmla="*/ 32 w 33"/>
                <a:gd name="T13" fmla="*/ 20 h 36"/>
                <a:gd name="T14" fmla="*/ 27 w 33"/>
                <a:gd name="T15" fmla="*/ 4 h 36"/>
                <a:gd name="T16" fmla="*/ 17 w 33"/>
                <a:gd name="T17" fmla="*/ 0 h 36"/>
                <a:gd name="T18" fmla="*/ 0 w 33"/>
                <a:gd name="T19" fmla="*/ 18 h 36"/>
                <a:gd name="T20" fmla="*/ 17 w 33"/>
                <a:gd name="T21" fmla="*/ 36 h 36"/>
                <a:gd name="T22" fmla="*/ 32 w 33"/>
                <a:gd name="T23" fmla="*/ 25 h 36"/>
                <a:gd name="T24" fmla="*/ 26 w 33"/>
                <a:gd name="T25" fmla="*/ 25 h 36"/>
                <a:gd name="T26" fmla="*/ 16 w 33"/>
                <a:gd name="T27" fmla="*/ 5 h 36"/>
                <a:gd name="T28" fmla="*/ 26 w 33"/>
                <a:gd name="T29" fmla="*/ 14 h 36"/>
                <a:gd name="T30" fmla="*/ 7 w 33"/>
                <a:gd name="T31" fmla="*/ 14 h 36"/>
                <a:gd name="T32" fmla="*/ 16 w 33"/>
                <a:gd name="T33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6">
                  <a:moveTo>
                    <a:pt x="26" y="25"/>
                  </a:moveTo>
                  <a:cubicBezTo>
                    <a:pt x="25" y="28"/>
                    <a:pt x="22" y="31"/>
                    <a:pt x="17" y="31"/>
                  </a:cubicBezTo>
                  <a:cubicBezTo>
                    <a:pt x="14" y="31"/>
                    <a:pt x="11" y="30"/>
                    <a:pt x="9" y="28"/>
                  </a:cubicBezTo>
                  <a:cubicBezTo>
                    <a:pt x="8" y="26"/>
                    <a:pt x="7" y="23"/>
                    <a:pt x="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3"/>
                    <a:pt x="31" y="8"/>
                    <a:pt x="27" y="4"/>
                  </a:cubicBezTo>
                  <a:cubicBezTo>
                    <a:pt x="25" y="1"/>
                    <a:pt x="21" y="0"/>
                    <a:pt x="17" y="0"/>
                  </a:cubicBezTo>
                  <a:cubicBezTo>
                    <a:pt x="7" y="0"/>
                    <a:pt x="0" y="7"/>
                    <a:pt x="0" y="18"/>
                  </a:cubicBezTo>
                  <a:cubicBezTo>
                    <a:pt x="0" y="29"/>
                    <a:pt x="7" y="36"/>
                    <a:pt x="17" y="36"/>
                  </a:cubicBezTo>
                  <a:cubicBezTo>
                    <a:pt x="25" y="36"/>
                    <a:pt x="30" y="32"/>
                    <a:pt x="32" y="25"/>
                  </a:cubicBezTo>
                  <a:lnTo>
                    <a:pt x="26" y="25"/>
                  </a:lnTo>
                  <a:close/>
                  <a:moveTo>
                    <a:pt x="16" y="5"/>
                  </a:moveTo>
                  <a:cubicBezTo>
                    <a:pt x="21" y="5"/>
                    <a:pt x="25" y="9"/>
                    <a:pt x="2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5"/>
                    <a:pt x="16" y="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EDF5803B-73C5-40E8-B955-8AC22409CC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7157" y="3214689"/>
              <a:ext cx="360360" cy="406399"/>
            </a:xfrm>
            <a:custGeom>
              <a:avLst/>
              <a:gdLst>
                <a:gd name="T0" fmla="*/ 25 w 32"/>
                <a:gd name="T1" fmla="*/ 25 h 36"/>
                <a:gd name="T2" fmla="*/ 17 w 32"/>
                <a:gd name="T3" fmla="*/ 31 h 36"/>
                <a:gd name="T4" fmla="*/ 9 w 32"/>
                <a:gd name="T5" fmla="*/ 28 h 36"/>
                <a:gd name="T6" fmla="*/ 6 w 32"/>
                <a:gd name="T7" fmla="*/ 20 h 36"/>
                <a:gd name="T8" fmla="*/ 32 w 32"/>
                <a:gd name="T9" fmla="*/ 20 h 36"/>
                <a:gd name="T10" fmla="*/ 32 w 32"/>
                <a:gd name="T11" fmla="*/ 20 h 36"/>
                <a:gd name="T12" fmla="*/ 32 w 32"/>
                <a:gd name="T13" fmla="*/ 20 h 36"/>
                <a:gd name="T14" fmla="*/ 27 w 32"/>
                <a:gd name="T15" fmla="*/ 4 h 36"/>
                <a:gd name="T16" fmla="*/ 16 w 32"/>
                <a:gd name="T17" fmla="*/ 0 h 36"/>
                <a:gd name="T18" fmla="*/ 0 w 32"/>
                <a:gd name="T19" fmla="*/ 18 h 36"/>
                <a:gd name="T20" fmla="*/ 16 w 32"/>
                <a:gd name="T21" fmla="*/ 36 h 36"/>
                <a:gd name="T22" fmla="*/ 31 w 32"/>
                <a:gd name="T23" fmla="*/ 25 h 36"/>
                <a:gd name="T24" fmla="*/ 25 w 32"/>
                <a:gd name="T25" fmla="*/ 25 h 36"/>
                <a:gd name="T26" fmla="*/ 16 w 32"/>
                <a:gd name="T27" fmla="*/ 5 h 36"/>
                <a:gd name="T28" fmla="*/ 25 w 32"/>
                <a:gd name="T29" fmla="*/ 14 h 36"/>
                <a:gd name="T30" fmla="*/ 6 w 32"/>
                <a:gd name="T31" fmla="*/ 14 h 36"/>
                <a:gd name="T32" fmla="*/ 16 w 32"/>
                <a:gd name="T33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6">
                  <a:moveTo>
                    <a:pt x="25" y="25"/>
                  </a:moveTo>
                  <a:cubicBezTo>
                    <a:pt x="24" y="28"/>
                    <a:pt x="21" y="31"/>
                    <a:pt x="17" y="31"/>
                  </a:cubicBezTo>
                  <a:cubicBezTo>
                    <a:pt x="14" y="31"/>
                    <a:pt x="11" y="29"/>
                    <a:pt x="9" y="28"/>
                  </a:cubicBezTo>
                  <a:cubicBezTo>
                    <a:pt x="7" y="26"/>
                    <a:pt x="6" y="23"/>
                    <a:pt x="6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3"/>
                    <a:pt x="30" y="8"/>
                    <a:pt x="27" y="4"/>
                  </a:cubicBezTo>
                  <a:cubicBezTo>
                    <a:pt x="24" y="1"/>
                    <a:pt x="21" y="0"/>
                    <a:pt x="16" y="0"/>
                  </a:cubicBezTo>
                  <a:cubicBezTo>
                    <a:pt x="7" y="0"/>
                    <a:pt x="0" y="7"/>
                    <a:pt x="0" y="18"/>
                  </a:cubicBezTo>
                  <a:cubicBezTo>
                    <a:pt x="0" y="29"/>
                    <a:pt x="6" y="36"/>
                    <a:pt x="16" y="36"/>
                  </a:cubicBezTo>
                  <a:cubicBezTo>
                    <a:pt x="24" y="36"/>
                    <a:pt x="30" y="32"/>
                    <a:pt x="31" y="25"/>
                  </a:cubicBezTo>
                  <a:lnTo>
                    <a:pt x="25" y="25"/>
                  </a:lnTo>
                  <a:close/>
                  <a:moveTo>
                    <a:pt x="16" y="5"/>
                  </a:moveTo>
                  <a:cubicBezTo>
                    <a:pt x="21" y="5"/>
                    <a:pt x="25" y="9"/>
                    <a:pt x="2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0"/>
                    <a:pt x="10" y="5"/>
                    <a:pt x="16" y="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8865049D-0C65-4B51-ADAA-A2DDB054DDE2}"/>
                </a:ext>
              </a:extLst>
            </p:cNvPr>
            <p:cNvSpPr/>
            <p:nvPr userDrawn="1"/>
          </p:nvSpPr>
          <p:spPr bwMode="auto">
            <a:xfrm>
              <a:off x="1166806" y="3214689"/>
              <a:ext cx="315910" cy="406399"/>
            </a:xfrm>
            <a:custGeom>
              <a:avLst/>
              <a:gdLst>
                <a:gd name="T0" fmla="*/ 22 w 28"/>
                <a:gd name="T1" fmla="*/ 8 h 36"/>
                <a:gd name="T2" fmla="*/ 20 w 28"/>
                <a:gd name="T3" fmla="*/ 5 h 36"/>
                <a:gd name="T4" fmla="*/ 17 w 28"/>
                <a:gd name="T5" fmla="*/ 4 h 36"/>
                <a:gd name="T6" fmla="*/ 14 w 28"/>
                <a:gd name="T7" fmla="*/ 3 h 36"/>
                <a:gd name="T8" fmla="*/ 11 w 28"/>
                <a:gd name="T9" fmla="*/ 4 h 36"/>
                <a:gd name="T10" fmla="*/ 8 w 28"/>
                <a:gd name="T11" fmla="*/ 5 h 36"/>
                <a:gd name="T12" fmla="*/ 6 w 28"/>
                <a:gd name="T13" fmla="*/ 7 h 36"/>
                <a:gd name="T14" fmla="*/ 5 w 28"/>
                <a:gd name="T15" fmla="*/ 9 h 36"/>
                <a:gd name="T16" fmla="*/ 6 w 28"/>
                <a:gd name="T17" fmla="*/ 12 h 36"/>
                <a:gd name="T18" fmla="*/ 8 w 28"/>
                <a:gd name="T19" fmla="*/ 13 h 36"/>
                <a:gd name="T20" fmla="*/ 10 w 28"/>
                <a:gd name="T21" fmla="*/ 14 h 36"/>
                <a:gd name="T22" fmla="*/ 13 w 28"/>
                <a:gd name="T23" fmla="*/ 15 h 36"/>
                <a:gd name="T24" fmla="*/ 18 w 28"/>
                <a:gd name="T25" fmla="*/ 16 h 36"/>
                <a:gd name="T26" fmla="*/ 22 w 28"/>
                <a:gd name="T27" fmla="*/ 17 h 36"/>
                <a:gd name="T28" fmla="*/ 25 w 28"/>
                <a:gd name="T29" fmla="*/ 19 h 36"/>
                <a:gd name="T30" fmla="*/ 27 w 28"/>
                <a:gd name="T31" fmla="*/ 22 h 36"/>
                <a:gd name="T32" fmla="*/ 28 w 28"/>
                <a:gd name="T33" fmla="*/ 26 h 36"/>
                <a:gd name="T34" fmla="*/ 27 w 28"/>
                <a:gd name="T35" fmla="*/ 31 h 36"/>
                <a:gd name="T36" fmla="*/ 24 w 28"/>
                <a:gd name="T37" fmla="*/ 34 h 36"/>
                <a:gd name="T38" fmla="*/ 19 w 28"/>
                <a:gd name="T39" fmla="*/ 36 h 36"/>
                <a:gd name="T40" fmla="*/ 14 w 28"/>
                <a:gd name="T41" fmla="*/ 36 h 36"/>
                <a:gd name="T42" fmla="*/ 4 w 28"/>
                <a:gd name="T43" fmla="*/ 33 h 36"/>
                <a:gd name="T44" fmla="*/ 0 w 28"/>
                <a:gd name="T45" fmla="*/ 24 h 36"/>
                <a:gd name="T46" fmla="*/ 4 w 28"/>
                <a:gd name="T47" fmla="*/ 24 h 36"/>
                <a:gd name="T48" fmla="*/ 7 w 28"/>
                <a:gd name="T49" fmla="*/ 31 h 36"/>
                <a:gd name="T50" fmla="*/ 14 w 28"/>
                <a:gd name="T51" fmla="*/ 33 h 36"/>
                <a:gd name="T52" fmla="*/ 18 w 28"/>
                <a:gd name="T53" fmla="*/ 32 h 36"/>
                <a:gd name="T54" fmla="*/ 21 w 28"/>
                <a:gd name="T55" fmla="*/ 31 h 36"/>
                <a:gd name="T56" fmla="*/ 23 w 28"/>
                <a:gd name="T57" fmla="*/ 29 h 36"/>
                <a:gd name="T58" fmla="*/ 24 w 28"/>
                <a:gd name="T59" fmla="*/ 26 h 36"/>
                <a:gd name="T60" fmla="*/ 23 w 28"/>
                <a:gd name="T61" fmla="*/ 24 h 36"/>
                <a:gd name="T62" fmla="*/ 21 w 28"/>
                <a:gd name="T63" fmla="*/ 22 h 36"/>
                <a:gd name="T64" fmla="*/ 19 w 28"/>
                <a:gd name="T65" fmla="*/ 21 h 36"/>
                <a:gd name="T66" fmla="*/ 16 w 28"/>
                <a:gd name="T67" fmla="*/ 20 h 36"/>
                <a:gd name="T68" fmla="*/ 11 w 28"/>
                <a:gd name="T69" fmla="*/ 19 h 36"/>
                <a:gd name="T70" fmla="*/ 7 w 28"/>
                <a:gd name="T71" fmla="*/ 17 h 36"/>
                <a:gd name="T72" fmla="*/ 4 w 28"/>
                <a:gd name="T73" fmla="*/ 16 h 36"/>
                <a:gd name="T74" fmla="*/ 2 w 28"/>
                <a:gd name="T75" fmla="*/ 13 h 36"/>
                <a:gd name="T76" fmla="*/ 1 w 28"/>
                <a:gd name="T77" fmla="*/ 10 h 36"/>
                <a:gd name="T78" fmla="*/ 2 w 28"/>
                <a:gd name="T79" fmla="*/ 5 h 36"/>
                <a:gd name="T80" fmla="*/ 5 w 28"/>
                <a:gd name="T81" fmla="*/ 2 h 36"/>
                <a:gd name="T82" fmla="*/ 10 w 28"/>
                <a:gd name="T83" fmla="*/ 0 h 36"/>
                <a:gd name="T84" fmla="*/ 14 w 28"/>
                <a:gd name="T85" fmla="*/ 0 h 36"/>
                <a:gd name="T86" fmla="*/ 19 w 28"/>
                <a:gd name="T87" fmla="*/ 1 h 36"/>
                <a:gd name="T88" fmla="*/ 23 w 28"/>
                <a:gd name="T89" fmla="*/ 3 h 36"/>
                <a:gd name="T90" fmla="*/ 26 w 28"/>
                <a:gd name="T91" fmla="*/ 6 h 36"/>
                <a:gd name="T92" fmla="*/ 27 w 28"/>
                <a:gd name="T93" fmla="*/ 11 h 36"/>
                <a:gd name="T94" fmla="*/ 23 w 28"/>
                <a:gd name="T95" fmla="*/ 11 h 36"/>
                <a:gd name="T96" fmla="*/ 22 w 28"/>
                <a:gd name="T9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" h="36">
                  <a:moveTo>
                    <a:pt x="22" y="8"/>
                  </a:moveTo>
                  <a:cubicBezTo>
                    <a:pt x="21" y="7"/>
                    <a:pt x="21" y="6"/>
                    <a:pt x="20" y="5"/>
                  </a:cubicBezTo>
                  <a:cubicBezTo>
                    <a:pt x="19" y="5"/>
                    <a:pt x="18" y="4"/>
                    <a:pt x="17" y="4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13" y="3"/>
                    <a:pt x="12" y="3"/>
                    <a:pt x="11" y="4"/>
                  </a:cubicBezTo>
                  <a:cubicBezTo>
                    <a:pt x="10" y="4"/>
                    <a:pt x="9" y="4"/>
                    <a:pt x="8" y="5"/>
                  </a:cubicBezTo>
                  <a:cubicBezTo>
                    <a:pt x="7" y="5"/>
                    <a:pt x="7" y="6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6" y="11"/>
                    <a:pt x="6" y="12"/>
                  </a:cubicBezTo>
                  <a:cubicBezTo>
                    <a:pt x="7" y="12"/>
                    <a:pt x="7" y="13"/>
                    <a:pt x="8" y="13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5"/>
                    <a:pt x="12" y="15"/>
                    <a:pt x="13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21" y="17"/>
                    <a:pt x="22" y="17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6" y="20"/>
                    <a:pt x="27" y="21"/>
                    <a:pt x="27" y="22"/>
                  </a:cubicBezTo>
                  <a:cubicBezTo>
                    <a:pt x="28" y="23"/>
                    <a:pt x="28" y="24"/>
                    <a:pt x="28" y="26"/>
                  </a:cubicBezTo>
                  <a:cubicBezTo>
                    <a:pt x="28" y="28"/>
                    <a:pt x="28" y="29"/>
                    <a:pt x="27" y="31"/>
                  </a:cubicBezTo>
                  <a:cubicBezTo>
                    <a:pt x="26" y="32"/>
                    <a:pt x="25" y="33"/>
                    <a:pt x="24" y="34"/>
                  </a:cubicBezTo>
                  <a:cubicBezTo>
                    <a:pt x="22" y="35"/>
                    <a:pt x="21" y="35"/>
                    <a:pt x="19" y="36"/>
                  </a:cubicBezTo>
                  <a:cubicBezTo>
                    <a:pt x="17" y="36"/>
                    <a:pt x="16" y="36"/>
                    <a:pt x="14" y="36"/>
                  </a:cubicBezTo>
                  <a:cubicBezTo>
                    <a:pt x="10" y="36"/>
                    <a:pt x="7" y="35"/>
                    <a:pt x="4" y="33"/>
                  </a:cubicBezTo>
                  <a:cubicBezTo>
                    <a:pt x="2" y="31"/>
                    <a:pt x="0" y="28"/>
                    <a:pt x="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6" y="29"/>
                    <a:pt x="7" y="31"/>
                  </a:cubicBezTo>
                  <a:cubicBezTo>
                    <a:pt x="9" y="32"/>
                    <a:pt x="12" y="33"/>
                    <a:pt x="14" y="33"/>
                  </a:cubicBezTo>
                  <a:cubicBezTo>
                    <a:pt x="15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2" y="31"/>
                    <a:pt x="22" y="30"/>
                    <a:pt x="23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24" y="25"/>
                    <a:pt x="24" y="24"/>
                    <a:pt x="23" y="24"/>
                  </a:cubicBezTo>
                  <a:cubicBezTo>
                    <a:pt x="23" y="23"/>
                    <a:pt x="22" y="22"/>
                    <a:pt x="21" y="22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0"/>
                    <a:pt x="17" y="20"/>
                    <a:pt x="16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8"/>
                    <a:pt x="8" y="18"/>
                    <a:pt x="7" y="17"/>
                  </a:cubicBezTo>
                  <a:cubicBezTo>
                    <a:pt x="6" y="17"/>
                    <a:pt x="5" y="16"/>
                    <a:pt x="4" y="16"/>
                  </a:cubicBezTo>
                  <a:cubicBezTo>
                    <a:pt x="3" y="15"/>
                    <a:pt x="3" y="14"/>
                    <a:pt x="2" y="13"/>
                  </a:cubicBezTo>
                  <a:cubicBezTo>
                    <a:pt x="2" y="12"/>
                    <a:pt x="1" y="11"/>
                    <a:pt x="1" y="10"/>
                  </a:cubicBezTo>
                  <a:cubicBezTo>
                    <a:pt x="1" y="8"/>
                    <a:pt x="2" y="6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7" y="1"/>
                    <a:pt x="8" y="1"/>
                    <a:pt x="10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ubicBezTo>
                    <a:pt x="26" y="7"/>
                    <a:pt x="27" y="9"/>
                    <a:pt x="27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2" y="9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2B45D37-7C07-4F2B-998A-105FD3098740}"/>
                </a:ext>
              </a:extLst>
            </p:cNvPr>
            <p:cNvSpPr/>
            <p:nvPr userDrawn="1"/>
          </p:nvSpPr>
          <p:spPr bwMode="auto">
            <a:xfrm>
              <a:off x="1539868" y="3214689"/>
              <a:ext cx="336548" cy="406399"/>
            </a:xfrm>
            <a:custGeom>
              <a:avLst/>
              <a:gdLst>
                <a:gd name="T0" fmla="*/ 22 w 30"/>
                <a:gd name="T1" fmla="*/ 6 h 36"/>
                <a:gd name="T2" fmla="*/ 16 w 30"/>
                <a:gd name="T3" fmla="*/ 3 h 36"/>
                <a:gd name="T4" fmla="*/ 11 w 30"/>
                <a:gd name="T5" fmla="*/ 5 h 36"/>
                <a:gd name="T6" fmla="*/ 7 w 30"/>
                <a:gd name="T7" fmla="*/ 8 h 36"/>
                <a:gd name="T8" fmla="*/ 5 w 30"/>
                <a:gd name="T9" fmla="*/ 13 h 36"/>
                <a:gd name="T10" fmla="*/ 4 w 30"/>
                <a:gd name="T11" fmla="*/ 18 h 36"/>
                <a:gd name="T12" fmla="*/ 5 w 30"/>
                <a:gd name="T13" fmla="*/ 23 h 36"/>
                <a:gd name="T14" fmla="*/ 7 w 30"/>
                <a:gd name="T15" fmla="*/ 28 h 36"/>
                <a:gd name="T16" fmla="*/ 11 w 30"/>
                <a:gd name="T17" fmla="*/ 31 h 36"/>
                <a:gd name="T18" fmla="*/ 16 w 30"/>
                <a:gd name="T19" fmla="*/ 33 h 36"/>
                <a:gd name="T20" fmla="*/ 20 w 30"/>
                <a:gd name="T21" fmla="*/ 32 h 36"/>
                <a:gd name="T22" fmla="*/ 23 w 30"/>
                <a:gd name="T23" fmla="*/ 30 h 36"/>
                <a:gd name="T24" fmla="*/ 25 w 30"/>
                <a:gd name="T25" fmla="*/ 27 h 36"/>
                <a:gd name="T26" fmla="*/ 26 w 30"/>
                <a:gd name="T27" fmla="*/ 23 h 36"/>
                <a:gd name="T28" fmla="*/ 30 w 30"/>
                <a:gd name="T29" fmla="*/ 23 h 36"/>
                <a:gd name="T30" fmla="*/ 26 w 30"/>
                <a:gd name="T31" fmla="*/ 33 h 36"/>
                <a:gd name="T32" fmla="*/ 16 w 30"/>
                <a:gd name="T33" fmla="*/ 36 h 36"/>
                <a:gd name="T34" fmla="*/ 9 w 30"/>
                <a:gd name="T35" fmla="*/ 35 h 36"/>
                <a:gd name="T36" fmla="*/ 4 w 30"/>
                <a:gd name="T37" fmla="*/ 31 h 36"/>
                <a:gd name="T38" fmla="*/ 1 w 30"/>
                <a:gd name="T39" fmla="*/ 25 h 36"/>
                <a:gd name="T40" fmla="*/ 0 w 30"/>
                <a:gd name="T41" fmla="*/ 18 h 36"/>
                <a:gd name="T42" fmla="*/ 1 w 30"/>
                <a:gd name="T43" fmla="*/ 11 h 36"/>
                <a:gd name="T44" fmla="*/ 4 w 30"/>
                <a:gd name="T45" fmla="*/ 5 h 36"/>
                <a:gd name="T46" fmla="*/ 9 w 30"/>
                <a:gd name="T47" fmla="*/ 1 h 36"/>
                <a:gd name="T48" fmla="*/ 16 w 30"/>
                <a:gd name="T49" fmla="*/ 0 h 36"/>
                <a:gd name="T50" fmla="*/ 25 w 30"/>
                <a:gd name="T51" fmla="*/ 3 h 36"/>
                <a:gd name="T52" fmla="*/ 30 w 30"/>
                <a:gd name="T53" fmla="*/ 12 h 36"/>
                <a:gd name="T54" fmla="*/ 26 w 30"/>
                <a:gd name="T55" fmla="*/ 12 h 36"/>
                <a:gd name="T56" fmla="*/ 22 w 30"/>
                <a:gd name="T5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36">
                  <a:moveTo>
                    <a:pt x="22" y="6"/>
                  </a:moveTo>
                  <a:cubicBezTo>
                    <a:pt x="21" y="4"/>
                    <a:pt x="19" y="3"/>
                    <a:pt x="16" y="3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5"/>
                    <a:pt x="8" y="7"/>
                    <a:pt x="7" y="8"/>
                  </a:cubicBezTo>
                  <a:cubicBezTo>
                    <a:pt x="6" y="9"/>
                    <a:pt x="5" y="11"/>
                    <a:pt x="5" y="13"/>
                  </a:cubicBezTo>
                  <a:cubicBezTo>
                    <a:pt x="4" y="14"/>
                    <a:pt x="4" y="16"/>
                    <a:pt x="4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5" y="25"/>
                    <a:pt x="6" y="27"/>
                    <a:pt x="7" y="28"/>
                  </a:cubicBezTo>
                  <a:cubicBezTo>
                    <a:pt x="8" y="29"/>
                    <a:pt x="9" y="31"/>
                    <a:pt x="11" y="31"/>
                  </a:cubicBezTo>
                  <a:cubicBezTo>
                    <a:pt x="12" y="32"/>
                    <a:pt x="14" y="33"/>
                    <a:pt x="16" y="33"/>
                  </a:cubicBezTo>
                  <a:cubicBezTo>
                    <a:pt x="17" y="33"/>
                    <a:pt x="18" y="32"/>
                    <a:pt x="20" y="32"/>
                  </a:cubicBezTo>
                  <a:cubicBezTo>
                    <a:pt x="21" y="31"/>
                    <a:pt x="22" y="31"/>
                    <a:pt x="23" y="30"/>
                  </a:cubicBezTo>
                  <a:cubicBezTo>
                    <a:pt x="24" y="29"/>
                    <a:pt x="24" y="28"/>
                    <a:pt x="25" y="27"/>
                  </a:cubicBezTo>
                  <a:cubicBezTo>
                    <a:pt x="25" y="26"/>
                    <a:pt x="26" y="24"/>
                    <a:pt x="26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7"/>
                    <a:pt x="28" y="30"/>
                    <a:pt x="26" y="33"/>
                  </a:cubicBezTo>
                  <a:cubicBezTo>
                    <a:pt x="23" y="35"/>
                    <a:pt x="20" y="36"/>
                    <a:pt x="16" y="36"/>
                  </a:cubicBezTo>
                  <a:cubicBezTo>
                    <a:pt x="13" y="36"/>
                    <a:pt x="11" y="36"/>
                    <a:pt x="9" y="35"/>
                  </a:cubicBezTo>
                  <a:cubicBezTo>
                    <a:pt x="7" y="34"/>
                    <a:pt x="5" y="32"/>
                    <a:pt x="4" y="31"/>
                  </a:cubicBezTo>
                  <a:cubicBezTo>
                    <a:pt x="3" y="29"/>
                    <a:pt x="1" y="27"/>
                    <a:pt x="1" y="25"/>
                  </a:cubicBezTo>
                  <a:cubicBezTo>
                    <a:pt x="0" y="23"/>
                    <a:pt x="0" y="21"/>
                    <a:pt x="0" y="18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1" y="9"/>
                    <a:pt x="3" y="7"/>
                    <a:pt x="4" y="5"/>
                  </a:cubicBezTo>
                  <a:cubicBezTo>
                    <a:pt x="5" y="4"/>
                    <a:pt x="7" y="2"/>
                    <a:pt x="9" y="1"/>
                  </a:cubicBezTo>
                  <a:cubicBezTo>
                    <a:pt x="11" y="0"/>
                    <a:pt x="13" y="0"/>
                    <a:pt x="16" y="0"/>
                  </a:cubicBezTo>
                  <a:cubicBezTo>
                    <a:pt x="20" y="0"/>
                    <a:pt x="23" y="1"/>
                    <a:pt x="25" y="3"/>
                  </a:cubicBezTo>
                  <a:cubicBezTo>
                    <a:pt x="28" y="5"/>
                    <a:pt x="29" y="8"/>
                    <a:pt x="30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9"/>
                    <a:pt x="24" y="7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E05FE7F7-F67D-45A1-B509-3869941DD8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3565" y="3530600"/>
              <a:ext cx="68262" cy="793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990B6733-DDE6-4F98-8019-AD5ADBDAF6A1}"/>
                </a:ext>
              </a:extLst>
            </p:cNvPr>
            <p:cNvSpPr/>
            <p:nvPr userDrawn="1"/>
          </p:nvSpPr>
          <p:spPr bwMode="auto">
            <a:xfrm>
              <a:off x="2068502" y="3214689"/>
              <a:ext cx="338135" cy="406399"/>
            </a:xfrm>
            <a:custGeom>
              <a:avLst/>
              <a:gdLst>
                <a:gd name="T0" fmla="*/ 23 w 30"/>
                <a:gd name="T1" fmla="*/ 6 h 36"/>
                <a:gd name="T2" fmla="*/ 16 w 30"/>
                <a:gd name="T3" fmla="*/ 3 h 36"/>
                <a:gd name="T4" fmla="*/ 11 w 30"/>
                <a:gd name="T5" fmla="*/ 5 h 36"/>
                <a:gd name="T6" fmla="*/ 7 w 30"/>
                <a:gd name="T7" fmla="*/ 8 h 36"/>
                <a:gd name="T8" fmla="*/ 5 w 30"/>
                <a:gd name="T9" fmla="*/ 13 h 36"/>
                <a:gd name="T10" fmla="*/ 4 w 30"/>
                <a:gd name="T11" fmla="*/ 18 h 36"/>
                <a:gd name="T12" fmla="*/ 5 w 30"/>
                <a:gd name="T13" fmla="*/ 23 h 36"/>
                <a:gd name="T14" fmla="*/ 7 w 30"/>
                <a:gd name="T15" fmla="*/ 28 h 36"/>
                <a:gd name="T16" fmla="*/ 11 w 30"/>
                <a:gd name="T17" fmla="*/ 31 h 36"/>
                <a:gd name="T18" fmla="*/ 16 w 30"/>
                <a:gd name="T19" fmla="*/ 33 h 36"/>
                <a:gd name="T20" fmla="*/ 20 w 30"/>
                <a:gd name="T21" fmla="*/ 32 h 36"/>
                <a:gd name="T22" fmla="*/ 23 w 30"/>
                <a:gd name="T23" fmla="*/ 30 h 36"/>
                <a:gd name="T24" fmla="*/ 25 w 30"/>
                <a:gd name="T25" fmla="*/ 27 h 36"/>
                <a:gd name="T26" fmla="*/ 26 w 30"/>
                <a:gd name="T27" fmla="*/ 23 h 36"/>
                <a:gd name="T28" fmla="*/ 30 w 30"/>
                <a:gd name="T29" fmla="*/ 23 h 36"/>
                <a:gd name="T30" fmla="*/ 26 w 30"/>
                <a:gd name="T31" fmla="*/ 33 h 36"/>
                <a:gd name="T32" fmla="*/ 16 w 30"/>
                <a:gd name="T33" fmla="*/ 36 h 36"/>
                <a:gd name="T34" fmla="*/ 9 w 30"/>
                <a:gd name="T35" fmla="*/ 35 h 36"/>
                <a:gd name="T36" fmla="*/ 4 w 30"/>
                <a:gd name="T37" fmla="*/ 31 h 36"/>
                <a:gd name="T38" fmla="*/ 1 w 30"/>
                <a:gd name="T39" fmla="*/ 25 h 36"/>
                <a:gd name="T40" fmla="*/ 0 w 30"/>
                <a:gd name="T41" fmla="*/ 18 h 36"/>
                <a:gd name="T42" fmla="*/ 1 w 30"/>
                <a:gd name="T43" fmla="*/ 11 h 36"/>
                <a:gd name="T44" fmla="*/ 4 w 30"/>
                <a:gd name="T45" fmla="*/ 5 h 36"/>
                <a:gd name="T46" fmla="*/ 9 w 30"/>
                <a:gd name="T47" fmla="*/ 1 h 36"/>
                <a:gd name="T48" fmla="*/ 16 w 30"/>
                <a:gd name="T49" fmla="*/ 0 h 36"/>
                <a:gd name="T50" fmla="*/ 25 w 30"/>
                <a:gd name="T51" fmla="*/ 3 h 36"/>
                <a:gd name="T52" fmla="*/ 30 w 30"/>
                <a:gd name="T53" fmla="*/ 12 h 36"/>
                <a:gd name="T54" fmla="*/ 26 w 30"/>
                <a:gd name="T55" fmla="*/ 12 h 36"/>
                <a:gd name="T56" fmla="*/ 23 w 30"/>
                <a:gd name="T5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36">
                  <a:moveTo>
                    <a:pt x="23" y="6"/>
                  </a:moveTo>
                  <a:cubicBezTo>
                    <a:pt x="21" y="4"/>
                    <a:pt x="19" y="3"/>
                    <a:pt x="16" y="3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5"/>
                    <a:pt x="8" y="7"/>
                    <a:pt x="7" y="8"/>
                  </a:cubicBezTo>
                  <a:cubicBezTo>
                    <a:pt x="6" y="9"/>
                    <a:pt x="5" y="11"/>
                    <a:pt x="5" y="13"/>
                  </a:cubicBezTo>
                  <a:cubicBezTo>
                    <a:pt x="4" y="14"/>
                    <a:pt x="4" y="16"/>
                    <a:pt x="4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5" y="25"/>
                    <a:pt x="6" y="27"/>
                    <a:pt x="7" y="28"/>
                  </a:cubicBezTo>
                  <a:cubicBezTo>
                    <a:pt x="8" y="29"/>
                    <a:pt x="9" y="31"/>
                    <a:pt x="11" y="31"/>
                  </a:cubicBezTo>
                  <a:cubicBezTo>
                    <a:pt x="12" y="32"/>
                    <a:pt x="14" y="33"/>
                    <a:pt x="16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1"/>
                    <a:pt x="23" y="30"/>
                  </a:cubicBezTo>
                  <a:cubicBezTo>
                    <a:pt x="24" y="29"/>
                    <a:pt x="24" y="28"/>
                    <a:pt x="25" y="27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7"/>
                    <a:pt x="28" y="30"/>
                    <a:pt x="26" y="33"/>
                  </a:cubicBezTo>
                  <a:cubicBezTo>
                    <a:pt x="23" y="35"/>
                    <a:pt x="20" y="36"/>
                    <a:pt x="16" y="36"/>
                  </a:cubicBezTo>
                  <a:cubicBezTo>
                    <a:pt x="13" y="36"/>
                    <a:pt x="11" y="36"/>
                    <a:pt x="9" y="35"/>
                  </a:cubicBezTo>
                  <a:cubicBezTo>
                    <a:pt x="7" y="34"/>
                    <a:pt x="5" y="32"/>
                    <a:pt x="4" y="31"/>
                  </a:cubicBezTo>
                  <a:cubicBezTo>
                    <a:pt x="3" y="29"/>
                    <a:pt x="2" y="27"/>
                    <a:pt x="1" y="25"/>
                  </a:cubicBezTo>
                  <a:cubicBezTo>
                    <a:pt x="0" y="23"/>
                    <a:pt x="0" y="21"/>
                    <a:pt x="0" y="18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5" y="4"/>
                    <a:pt x="7" y="2"/>
                    <a:pt x="9" y="1"/>
                  </a:cubicBezTo>
                  <a:cubicBezTo>
                    <a:pt x="11" y="0"/>
                    <a:pt x="13" y="0"/>
                    <a:pt x="16" y="0"/>
                  </a:cubicBezTo>
                  <a:cubicBezTo>
                    <a:pt x="20" y="0"/>
                    <a:pt x="23" y="1"/>
                    <a:pt x="25" y="3"/>
                  </a:cubicBezTo>
                  <a:cubicBezTo>
                    <a:pt x="28" y="5"/>
                    <a:pt x="30" y="8"/>
                    <a:pt x="30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9"/>
                    <a:pt x="24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C7F8A017-1183-481F-A048-9B15B6EB2E2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463786" y="3214689"/>
              <a:ext cx="371472" cy="406399"/>
            </a:xfrm>
            <a:custGeom>
              <a:avLst/>
              <a:gdLst>
                <a:gd name="T0" fmla="*/ 24 w 33"/>
                <a:gd name="T1" fmla="*/ 1 h 36"/>
                <a:gd name="T2" fmla="*/ 29 w 33"/>
                <a:gd name="T3" fmla="*/ 5 h 36"/>
                <a:gd name="T4" fmla="*/ 32 w 33"/>
                <a:gd name="T5" fmla="*/ 11 h 36"/>
                <a:gd name="T6" fmla="*/ 33 w 33"/>
                <a:gd name="T7" fmla="*/ 18 h 36"/>
                <a:gd name="T8" fmla="*/ 32 w 33"/>
                <a:gd name="T9" fmla="*/ 25 h 36"/>
                <a:gd name="T10" fmla="*/ 29 w 33"/>
                <a:gd name="T11" fmla="*/ 31 h 36"/>
                <a:gd name="T12" fmla="*/ 24 w 33"/>
                <a:gd name="T13" fmla="*/ 35 h 36"/>
                <a:gd name="T14" fmla="*/ 17 w 33"/>
                <a:gd name="T15" fmla="*/ 36 h 36"/>
                <a:gd name="T16" fmla="*/ 10 w 33"/>
                <a:gd name="T17" fmla="*/ 35 h 36"/>
                <a:gd name="T18" fmla="*/ 5 w 33"/>
                <a:gd name="T19" fmla="*/ 31 h 36"/>
                <a:gd name="T20" fmla="*/ 1 w 33"/>
                <a:gd name="T21" fmla="*/ 25 h 36"/>
                <a:gd name="T22" fmla="*/ 0 w 33"/>
                <a:gd name="T23" fmla="*/ 18 h 36"/>
                <a:gd name="T24" fmla="*/ 1 w 33"/>
                <a:gd name="T25" fmla="*/ 11 h 36"/>
                <a:gd name="T26" fmla="*/ 5 w 33"/>
                <a:gd name="T27" fmla="*/ 5 h 36"/>
                <a:gd name="T28" fmla="*/ 10 w 33"/>
                <a:gd name="T29" fmla="*/ 1 h 36"/>
                <a:gd name="T30" fmla="*/ 17 w 33"/>
                <a:gd name="T31" fmla="*/ 0 h 36"/>
                <a:gd name="T32" fmla="*/ 24 w 33"/>
                <a:gd name="T33" fmla="*/ 1 h 36"/>
                <a:gd name="T34" fmla="*/ 11 w 33"/>
                <a:gd name="T35" fmla="*/ 5 h 36"/>
                <a:gd name="T36" fmla="*/ 8 w 33"/>
                <a:gd name="T37" fmla="*/ 8 h 36"/>
                <a:gd name="T38" fmla="*/ 5 w 33"/>
                <a:gd name="T39" fmla="*/ 13 h 36"/>
                <a:gd name="T40" fmla="*/ 5 w 33"/>
                <a:gd name="T41" fmla="*/ 18 h 36"/>
                <a:gd name="T42" fmla="*/ 5 w 33"/>
                <a:gd name="T43" fmla="*/ 23 h 36"/>
                <a:gd name="T44" fmla="*/ 8 w 33"/>
                <a:gd name="T45" fmla="*/ 28 h 36"/>
                <a:gd name="T46" fmla="*/ 11 w 33"/>
                <a:gd name="T47" fmla="*/ 31 h 36"/>
                <a:gd name="T48" fmla="*/ 17 w 33"/>
                <a:gd name="T49" fmla="*/ 33 h 36"/>
                <a:gd name="T50" fmla="*/ 22 w 33"/>
                <a:gd name="T51" fmla="*/ 31 h 36"/>
                <a:gd name="T52" fmla="*/ 26 w 33"/>
                <a:gd name="T53" fmla="*/ 28 h 36"/>
                <a:gd name="T54" fmla="*/ 28 w 33"/>
                <a:gd name="T55" fmla="*/ 23 h 36"/>
                <a:gd name="T56" fmla="*/ 29 w 33"/>
                <a:gd name="T57" fmla="*/ 18 h 36"/>
                <a:gd name="T58" fmla="*/ 28 w 33"/>
                <a:gd name="T59" fmla="*/ 13 h 36"/>
                <a:gd name="T60" fmla="*/ 26 w 33"/>
                <a:gd name="T61" fmla="*/ 8 h 36"/>
                <a:gd name="T62" fmla="*/ 22 w 33"/>
                <a:gd name="T63" fmla="*/ 5 h 36"/>
                <a:gd name="T64" fmla="*/ 17 w 33"/>
                <a:gd name="T65" fmla="*/ 3 h 36"/>
                <a:gd name="T66" fmla="*/ 11 w 33"/>
                <a:gd name="T6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36">
                  <a:moveTo>
                    <a:pt x="24" y="1"/>
                  </a:move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3"/>
                    <a:pt x="33" y="16"/>
                    <a:pt x="33" y="18"/>
                  </a:cubicBezTo>
                  <a:cubicBezTo>
                    <a:pt x="33" y="21"/>
                    <a:pt x="33" y="23"/>
                    <a:pt x="32" y="25"/>
                  </a:cubicBezTo>
                  <a:cubicBezTo>
                    <a:pt x="31" y="27"/>
                    <a:pt x="30" y="29"/>
                    <a:pt x="29" y="31"/>
                  </a:cubicBezTo>
                  <a:cubicBezTo>
                    <a:pt x="27" y="32"/>
                    <a:pt x="26" y="34"/>
                    <a:pt x="24" y="35"/>
                  </a:cubicBezTo>
                  <a:cubicBezTo>
                    <a:pt x="22" y="36"/>
                    <a:pt x="19" y="36"/>
                    <a:pt x="17" y="36"/>
                  </a:cubicBezTo>
                  <a:cubicBezTo>
                    <a:pt x="14" y="36"/>
                    <a:pt x="12" y="36"/>
                    <a:pt x="10" y="35"/>
                  </a:cubicBezTo>
                  <a:cubicBezTo>
                    <a:pt x="8" y="34"/>
                    <a:pt x="6" y="32"/>
                    <a:pt x="5" y="31"/>
                  </a:cubicBezTo>
                  <a:cubicBezTo>
                    <a:pt x="3" y="29"/>
                    <a:pt x="2" y="27"/>
                    <a:pt x="1" y="25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lose/>
                  <a:moveTo>
                    <a:pt x="11" y="5"/>
                  </a:moveTo>
                  <a:cubicBezTo>
                    <a:pt x="10" y="5"/>
                    <a:pt x="9" y="7"/>
                    <a:pt x="8" y="8"/>
                  </a:cubicBezTo>
                  <a:cubicBezTo>
                    <a:pt x="7" y="9"/>
                    <a:pt x="6" y="11"/>
                    <a:pt x="5" y="13"/>
                  </a:cubicBezTo>
                  <a:cubicBezTo>
                    <a:pt x="5" y="14"/>
                    <a:pt x="5" y="16"/>
                    <a:pt x="5" y="18"/>
                  </a:cubicBezTo>
                  <a:cubicBezTo>
                    <a:pt x="5" y="20"/>
                    <a:pt x="5" y="22"/>
                    <a:pt x="5" y="23"/>
                  </a:cubicBezTo>
                  <a:cubicBezTo>
                    <a:pt x="6" y="25"/>
                    <a:pt x="7" y="27"/>
                    <a:pt x="8" y="28"/>
                  </a:cubicBezTo>
                  <a:cubicBezTo>
                    <a:pt x="9" y="29"/>
                    <a:pt x="10" y="31"/>
                    <a:pt x="11" y="31"/>
                  </a:cubicBezTo>
                  <a:cubicBezTo>
                    <a:pt x="13" y="32"/>
                    <a:pt x="15" y="33"/>
                    <a:pt x="17" y="33"/>
                  </a:cubicBezTo>
                  <a:cubicBezTo>
                    <a:pt x="19" y="33"/>
                    <a:pt x="20" y="32"/>
                    <a:pt x="22" y="31"/>
                  </a:cubicBezTo>
                  <a:cubicBezTo>
                    <a:pt x="23" y="31"/>
                    <a:pt x="25" y="29"/>
                    <a:pt x="26" y="28"/>
                  </a:cubicBezTo>
                  <a:cubicBezTo>
                    <a:pt x="27" y="27"/>
                    <a:pt x="27" y="25"/>
                    <a:pt x="28" y="23"/>
                  </a:cubicBezTo>
                  <a:cubicBezTo>
                    <a:pt x="28" y="22"/>
                    <a:pt x="29" y="20"/>
                    <a:pt x="29" y="18"/>
                  </a:cubicBezTo>
                  <a:cubicBezTo>
                    <a:pt x="29" y="16"/>
                    <a:pt x="28" y="14"/>
                    <a:pt x="28" y="13"/>
                  </a:cubicBezTo>
                  <a:cubicBezTo>
                    <a:pt x="27" y="11"/>
                    <a:pt x="27" y="9"/>
                    <a:pt x="26" y="8"/>
                  </a:cubicBezTo>
                  <a:cubicBezTo>
                    <a:pt x="25" y="7"/>
                    <a:pt x="23" y="5"/>
                    <a:pt x="22" y="5"/>
                  </a:cubicBezTo>
                  <a:cubicBezTo>
                    <a:pt x="20" y="4"/>
                    <a:pt x="19" y="3"/>
                    <a:pt x="17" y="3"/>
                  </a:cubicBezTo>
                  <a:cubicBezTo>
                    <a:pt x="15" y="3"/>
                    <a:pt x="13" y="4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C6E64C95-979A-4895-B82F-DFE918C3A6E6}"/>
                </a:ext>
              </a:extLst>
            </p:cNvPr>
            <p:cNvSpPr/>
            <p:nvPr userDrawn="1"/>
          </p:nvSpPr>
          <p:spPr bwMode="auto">
            <a:xfrm>
              <a:off x="2913046" y="3214689"/>
              <a:ext cx="530224" cy="395289"/>
            </a:xfrm>
            <a:custGeom>
              <a:avLst/>
              <a:gdLst>
                <a:gd name="T0" fmla="*/ 3 w 47"/>
                <a:gd name="T1" fmla="*/ 1 h 35"/>
                <a:gd name="T2" fmla="*/ 3 w 47"/>
                <a:gd name="T3" fmla="*/ 7 h 35"/>
                <a:gd name="T4" fmla="*/ 4 w 47"/>
                <a:gd name="T5" fmla="*/ 7 h 35"/>
                <a:gd name="T6" fmla="*/ 8 w 47"/>
                <a:gd name="T7" fmla="*/ 2 h 35"/>
                <a:gd name="T8" fmla="*/ 15 w 47"/>
                <a:gd name="T9" fmla="*/ 0 h 35"/>
                <a:gd name="T10" fmla="*/ 21 w 47"/>
                <a:gd name="T11" fmla="*/ 2 h 35"/>
                <a:gd name="T12" fmla="*/ 25 w 47"/>
                <a:gd name="T13" fmla="*/ 7 h 35"/>
                <a:gd name="T14" fmla="*/ 29 w 47"/>
                <a:gd name="T15" fmla="*/ 2 h 35"/>
                <a:gd name="T16" fmla="*/ 36 w 47"/>
                <a:gd name="T17" fmla="*/ 0 h 35"/>
                <a:gd name="T18" fmla="*/ 47 w 47"/>
                <a:gd name="T19" fmla="*/ 12 h 35"/>
                <a:gd name="T20" fmla="*/ 47 w 47"/>
                <a:gd name="T21" fmla="*/ 35 h 35"/>
                <a:gd name="T22" fmla="*/ 43 w 47"/>
                <a:gd name="T23" fmla="*/ 35 h 35"/>
                <a:gd name="T24" fmla="*/ 43 w 47"/>
                <a:gd name="T25" fmla="*/ 12 h 35"/>
                <a:gd name="T26" fmla="*/ 41 w 47"/>
                <a:gd name="T27" fmla="*/ 6 h 35"/>
                <a:gd name="T28" fmla="*/ 35 w 47"/>
                <a:gd name="T29" fmla="*/ 3 h 35"/>
                <a:gd name="T30" fmla="*/ 30 w 47"/>
                <a:gd name="T31" fmla="*/ 4 h 35"/>
                <a:gd name="T32" fmla="*/ 27 w 47"/>
                <a:gd name="T33" fmla="*/ 7 h 35"/>
                <a:gd name="T34" fmla="*/ 26 w 47"/>
                <a:gd name="T35" fmla="*/ 11 h 35"/>
                <a:gd name="T36" fmla="*/ 25 w 47"/>
                <a:gd name="T37" fmla="*/ 16 h 35"/>
                <a:gd name="T38" fmla="*/ 25 w 47"/>
                <a:gd name="T39" fmla="*/ 35 h 35"/>
                <a:gd name="T40" fmla="*/ 21 w 47"/>
                <a:gd name="T41" fmla="*/ 35 h 35"/>
                <a:gd name="T42" fmla="*/ 21 w 47"/>
                <a:gd name="T43" fmla="*/ 12 h 35"/>
                <a:gd name="T44" fmla="*/ 21 w 47"/>
                <a:gd name="T45" fmla="*/ 9 h 35"/>
                <a:gd name="T46" fmla="*/ 20 w 47"/>
                <a:gd name="T47" fmla="*/ 6 h 35"/>
                <a:gd name="T48" fmla="*/ 17 w 47"/>
                <a:gd name="T49" fmla="*/ 4 h 35"/>
                <a:gd name="T50" fmla="*/ 14 w 47"/>
                <a:gd name="T51" fmla="*/ 3 h 35"/>
                <a:gd name="T52" fmla="*/ 9 w 47"/>
                <a:gd name="T53" fmla="*/ 4 h 35"/>
                <a:gd name="T54" fmla="*/ 6 w 47"/>
                <a:gd name="T55" fmla="*/ 7 h 35"/>
                <a:gd name="T56" fmla="*/ 4 w 47"/>
                <a:gd name="T57" fmla="*/ 11 h 35"/>
                <a:gd name="T58" fmla="*/ 4 w 47"/>
                <a:gd name="T59" fmla="*/ 16 h 35"/>
                <a:gd name="T60" fmla="*/ 4 w 47"/>
                <a:gd name="T61" fmla="*/ 35 h 35"/>
                <a:gd name="T62" fmla="*/ 0 w 47"/>
                <a:gd name="T63" fmla="*/ 35 h 35"/>
                <a:gd name="T64" fmla="*/ 0 w 47"/>
                <a:gd name="T65" fmla="*/ 1 h 35"/>
                <a:gd name="T66" fmla="*/ 3 w 47"/>
                <a:gd name="T6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5">
                  <a:moveTo>
                    <a:pt x="3" y="1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5"/>
                    <a:pt x="6" y="3"/>
                    <a:pt x="8" y="2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1" y="2"/>
                  </a:cubicBezTo>
                  <a:cubicBezTo>
                    <a:pt x="23" y="3"/>
                    <a:pt x="24" y="4"/>
                    <a:pt x="25" y="7"/>
                  </a:cubicBezTo>
                  <a:cubicBezTo>
                    <a:pt x="26" y="4"/>
                    <a:pt x="27" y="3"/>
                    <a:pt x="29" y="2"/>
                  </a:cubicBezTo>
                  <a:cubicBezTo>
                    <a:pt x="31" y="0"/>
                    <a:pt x="33" y="0"/>
                    <a:pt x="36" y="0"/>
                  </a:cubicBezTo>
                  <a:cubicBezTo>
                    <a:pt x="43" y="0"/>
                    <a:pt x="47" y="4"/>
                    <a:pt x="47" y="12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9"/>
                    <a:pt x="42" y="7"/>
                    <a:pt x="41" y="6"/>
                  </a:cubicBezTo>
                  <a:cubicBezTo>
                    <a:pt x="40" y="4"/>
                    <a:pt x="38" y="3"/>
                    <a:pt x="35" y="3"/>
                  </a:cubicBezTo>
                  <a:cubicBezTo>
                    <a:pt x="33" y="3"/>
                    <a:pt x="31" y="4"/>
                    <a:pt x="30" y="4"/>
                  </a:cubicBezTo>
                  <a:cubicBezTo>
                    <a:pt x="29" y="5"/>
                    <a:pt x="28" y="6"/>
                    <a:pt x="27" y="7"/>
                  </a:cubicBezTo>
                  <a:cubicBezTo>
                    <a:pt x="27" y="8"/>
                    <a:pt x="26" y="10"/>
                    <a:pt x="26" y="11"/>
                  </a:cubicBezTo>
                  <a:cubicBezTo>
                    <a:pt x="26" y="13"/>
                    <a:pt x="25" y="14"/>
                    <a:pt x="25" y="1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0"/>
                    <a:pt x="21" y="9"/>
                  </a:cubicBezTo>
                  <a:cubicBezTo>
                    <a:pt x="21" y="8"/>
                    <a:pt x="20" y="7"/>
                    <a:pt x="20" y="6"/>
                  </a:cubicBezTo>
                  <a:cubicBezTo>
                    <a:pt x="19" y="5"/>
                    <a:pt x="18" y="4"/>
                    <a:pt x="17" y="4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12" y="3"/>
                    <a:pt x="11" y="4"/>
                    <a:pt x="9" y="4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5" y="8"/>
                    <a:pt x="5" y="9"/>
                    <a:pt x="4" y="11"/>
                  </a:cubicBezTo>
                  <a:cubicBezTo>
                    <a:pt x="4" y="13"/>
                    <a:pt x="4" y="14"/>
                    <a:pt x="4" y="1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DF37A7B2-F9CA-4AD7-8807-ACC45DC3452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860800" y="2671763"/>
              <a:ext cx="22225" cy="15255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74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WB_PPTcover-Grn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2"/>
          <a:stretch/>
        </p:blipFill>
        <p:spPr>
          <a:xfrm>
            <a:off x="3" y="12600"/>
            <a:ext cx="9908664" cy="683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34137" y="245287"/>
            <a:ext cx="1449701" cy="554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34132" y="6283800"/>
            <a:ext cx="1449706" cy="226951"/>
          </a:xfrm>
          <a:prstGeom prst="rect">
            <a:avLst/>
          </a:prstGeom>
        </p:spPr>
      </p:pic>
      <p:pic>
        <p:nvPicPr>
          <p:cNvPr id="10" name="Picture 26" descr="Visual Identitiy Band"/>
          <p:cNvPicPr preferRelativeResize="0"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9623"/>
            <a:ext cx="9905997" cy="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251000" y="2008097"/>
            <a:ext cx="5316116" cy="1495525"/>
          </a:xfrm>
        </p:spPr>
        <p:txBody>
          <a:bodyPr anchor="b">
            <a:normAutofit/>
          </a:bodyPr>
          <a:lstStyle>
            <a:lvl1pPr algn="r">
              <a:defRPr sz="3500" baseline="0">
                <a:solidFill>
                  <a:schemeClr val="bg1"/>
                </a:solidFill>
                <a:latin typeface="Cover Title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4531893" y="3703460"/>
            <a:ext cx="5035223" cy="726458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Cover Description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WB_PPT_Divid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21" b="2696"/>
          <a:stretch/>
        </p:blipFill>
        <p:spPr>
          <a:xfrm>
            <a:off x="2350" y="1088141"/>
            <a:ext cx="9903650" cy="575725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40234" y="4833001"/>
            <a:ext cx="9259747" cy="1029600"/>
          </a:xfrm>
        </p:spPr>
        <p:txBody>
          <a:bodyPr anchor="t">
            <a:normAutofit/>
          </a:bodyPr>
          <a:lstStyle>
            <a:lvl1pPr algn="l">
              <a:defRPr sz="3500" baseline="0">
                <a:solidFill>
                  <a:schemeClr val="accent5"/>
                </a:solidFill>
                <a:latin typeface="Cover Title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40234" y="3709800"/>
            <a:ext cx="9243814" cy="966040"/>
          </a:xfrm>
        </p:spPr>
        <p:txBody>
          <a:bodyPr anchor="b">
            <a:norm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Cover Description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8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/Agenda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324091" y="1323001"/>
            <a:ext cx="9259747" cy="4847010"/>
          </a:xfrm>
          <a:prstGeom prst="rect">
            <a:avLst/>
          </a:prstGeom>
        </p:spPr>
        <p:txBody>
          <a:bodyPr vert="horz" lIns="0" tIns="72000" rIns="0" bIns="0" rtlCol="0">
            <a:normAutofit/>
          </a:bodyPr>
          <a:lstStyle>
            <a:lvl1pPr marL="328142" marR="0" indent="-328142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None/>
              <a:tabLst>
                <a:tab pos="6164618" algn="r"/>
              </a:tabLst>
              <a:defRPr baseline="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328142" indent="-328142">
              <a:lnSpc>
                <a:spcPct val="130000"/>
              </a:lnSpc>
              <a:spcBef>
                <a:spcPts val="0"/>
              </a:spcBef>
              <a:buNone/>
              <a:tabLst>
                <a:tab pos="6164618" algn="r"/>
              </a:tabLst>
            </a:pPr>
            <a:r>
              <a:rPr lang="en-GB" dirty="0">
                <a:solidFill>
                  <a:srgbClr val="6D6E71"/>
                </a:solidFill>
                <a:latin typeface="Arial" charset="0"/>
              </a:rPr>
              <a:t>Edit Page Title	#</a:t>
            </a:r>
          </a:p>
          <a:p>
            <a:pPr marL="328142" indent="-328142">
              <a:lnSpc>
                <a:spcPct val="130000"/>
              </a:lnSpc>
              <a:spcBef>
                <a:spcPts val="0"/>
              </a:spcBef>
              <a:buNone/>
              <a:tabLst>
                <a:tab pos="6164618" algn="r"/>
              </a:tabLst>
            </a:pPr>
            <a:r>
              <a:rPr lang="en-GB" dirty="0">
                <a:solidFill>
                  <a:srgbClr val="6D6E71"/>
                </a:solidFill>
                <a:latin typeface="Arial" charset="0"/>
              </a:rPr>
              <a:t>Edit Page Title	#</a:t>
            </a:r>
          </a:p>
          <a:p>
            <a:pPr marL="328142" indent="-328142">
              <a:lnSpc>
                <a:spcPct val="130000"/>
              </a:lnSpc>
              <a:spcBef>
                <a:spcPts val="0"/>
              </a:spcBef>
              <a:buNone/>
              <a:tabLst>
                <a:tab pos="6164618" algn="r"/>
              </a:tabLst>
            </a:pPr>
            <a:r>
              <a:rPr lang="en-GB" dirty="0">
                <a:solidFill>
                  <a:srgbClr val="6D6E71"/>
                </a:solidFill>
                <a:latin typeface="Arial" charset="0"/>
              </a:rPr>
              <a:t>Edit Page Title	#</a:t>
            </a:r>
          </a:p>
          <a:p>
            <a:pPr marL="328142" indent="-328142">
              <a:lnSpc>
                <a:spcPct val="130000"/>
              </a:lnSpc>
              <a:spcBef>
                <a:spcPts val="0"/>
              </a:spcBef>
              <a:buNone/>
              <a:tabLst>
                <a:tab pos="6164618" algn="r"/>
              </a:tabLst>
            </a:pPr>
            <a:r>
              <a:rPr lang="en-GB" dirty="0">
                <a:solidFill>
                  <a:srgbClr val="6D6E71"/>
                </a:solidFill>
                <a:latin typeface="Arial" charset="0"/>
              </a:rPr>
              <a:t>Edit Page Title	#</a:t>
            </a:r>
          </a:p>
        </p:txBody>
      </p:sp>
    </p:spTree>
    <p:extLst>
      <p:ext uri="{BB962C8B-B14F-4D97-AF65-F5344CB8AC3E}">
        <p14:creationId xmlns:p14="http://schemas.microsoft.com/office/powerpoint/2010/main" val="33162295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 noChangeAspect="1"/>
          </p:cNvSpPr>
          <p:nvPr>
            <p:ph idx="1"/>
          </p:nvPr>
        </p:nvSpPr>
        <p:spPr>
          <a:xfrm>
            <a:off x="324091" y="1323001"/>
            <a:ext cx="9259747" cy="4847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87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324091" y="1323001"/>
            <a:ext cx="4488509" cy="4847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2"/>
          </p:nvPr>
        </p:nvSpPr>
        <p:spPr>
          <a:xfrm>
            <a:off x="5093400" y="1323001"/>
            <a:ext cx="4490438" cy="4847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3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91" y="199800"/>
            <a:ext cx="9259747" cy="702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 noChangeAspect="1"/>
          </p:cNvSpPr>
          <p:nvPr>
            <p:ph type="body" idx="1"/>
          </p:nvPr>
        </p:nvSpPr>
        <p:spPr>
          <a:xfrm>
            <a:off x="324091" y="1323001"/>
            <a:ext cx="9259747" cy="4847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26" descr="Visual Identitiy Band"/>
          <p:cNvPicPr preferRelativeResize="0"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9623"/>
            <a:ext cx="9905997" cy="4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9223410" y="6447452"/>
            <a:ext cx="357028" cy="2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defTabSz="1042988" eaLnBrk="0" hangingPunct="0">
              <a:defRPr sz="900" baseline="-25000">
                <a:solidFill>
                  <a:srgbClr val="006699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defTabSz="1042988" eaLnBrk="0" hangingPunct="0"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42988" eaLnBrk="0" hangingPunct="0"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42988" eaLnBrk="0" hangingPunct="0"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42988" eaLnBrk="0" hangingPunct="0"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900" baseline="-25000">
                <a:solidFill>
                  <a:srgbClr val="006699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6E0DC809-1827-F44D-A8AA-8C566384234E}" type="slidenum">
              <a:rPr lang="en-US" sz="900" baseline="0">
                <a:solidFill>
                  <a:srgbClr val="6D6E71"/>
                </a:solidFill>
                <a:latin typeface="+mn-lt"/>
              </a:rPr>
              <a:pPr algn="r" eaLnBrk="1" hangingPunct="1"/>
              <a:t>‹#›</a:t>
            </a:fld>
            <a:endParaRPr lang="en-US" sz="900" baseline="0">
              <a:solidFill>
                <a:srgbClr val="6D6E7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134137" y="245287"/>
            <a:ext cx="1449701" cy="55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15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02" r:id="rId2"/>
    <p:sldLayoutId id="2147483663" r:id="rId3"/>
    <p:sldLayoutId id="2147483680" r:id="rId4"/>
    <p:sldLayoutId id="2147483701" r:id="rId5"/>
    <p:sldLayoutId id="2147483666" r:id="rId6"/>
    <p:sldLayoutId id="2147483668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baseline="0">
          <a:solidFill>
            <a:schemeClr val="accent5"/>
          </a:solidFill>
          <a:latin typeface="Slide Heading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Body Level 1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SzPct val="100000"/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Body Level 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SzPct val="80000"/>
        <a:buFont typeface="Courier New" panose="02070309020205020404" pitchFamily="49" charset="0"/>
        <a:buChar char="o"/>
        <a:defRPr sz="1500" kern="1200" baseline="0">
          <a:solidFill>
            <a:schemeClr val="tx1"/>
          </a:solidFill>
          <a:latin typeface="Body Level 3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SzPct val="60000"/>
        <a:buFont typeface="Wingdings" panose="05000000000000000000" pitchFamily="2" charset="2"/>
        <a:buChar char="q"/>
        <a:defRPr sz="1400" kern="1200" baseline="0">
          <a:solidFill>
            <a:schemeClr val="tx1"/>
          </a:solidFill>
          <a:latin typeface="Body Level 4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-"/>
        <a:defRPr sz="1200" kern="1200" baseline="0">
          <a:solidFill>
            <a:schemeClr val="tx1"/>
          </a:solidFill>
          <a:latin typeface="Body Level 5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0.gi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hyperlink" Target="mailto:Stright2Bank.th@s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A6833F5-602C-467D-A994-D13FB0130877}"/>
              </a:ext>
            </a:extLst>
          </p:cNvPr>
          <p:cNvSpPr/>
          <p:nvPr/>
        </p:nvSpPr>
        <p:spPr>
          <a:xfrm>
            <a:off x="5105399" y="4038600"/>
            <a:ext cx="4618970" cy="2590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04C35B-677D-4BD0-BF7F-BB783C0B8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</a:t>
            </a:r>
            <a:r>
              <a:rPr lang="en-US" dirty="0" err="1"/>
              <a:t>PromptPay</a:t>
            </a:r>
            <a:r>
              <a:rPr lang="en-US" dirty="0"/>
              <a:t> Registration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132FD-818C-423F-BA8F-D1A49E96C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91" y="4038600"/>
            <a:ext cx="4635535" cy="25908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400" b="1" dirty="0">
              <a:latin typeface="+mn-lt"/>
            </a:endParaRPr>
          </a:p>
          <a:p>
            <a:pPr marL="0" indent="0">
              <a:buNone/>
            </a:pPr>
            <a:r>
              <a:rPr lang="en-GB" sz="1400" b="1" dirty="0">
                <a:latin typeface="+mn-lt"/>
              </a:rPr>
              <a:t>Documents require</a:t>
            </a:r>
            <a:r>
              <a:rPr lang="en-US" sz="1400" b="1" dirty="0">
                <a:latin typeface="+mn-lt"/>
              </a:rPr>
              <a:t>d </a:t>
            </a:r>
            <a:r>
              <a:rPr lang="en-GB" sz="1400" b="1" dirty="0">
                <a:latin typeface="+mn-lt"/>
              </a:rPr>
              <a:t>for </a:t>
            </a:r>
            <a:r>
              <a:rPr lang="en-GB" sz="1400" b="1" dirty="0" err="1">
                <a:latin typeface="+mn-lt"/>
              </a:rPr>
              <a:t>PromptPay</a:t>
            </a:r>
            <a:r>
              <a:rPr lang="en-GB" sz="1400" b="1" dirty="0">
                <a:latin typeface="+mn-lt"/>
              </a:rPr>
              <a:t> registration</a:t>
            </a:r>
          </a:p>
          <a:p>
            <a:pPr lvl="0"/>
            <a:r>
              <a:rPr lang="en-US" sz="1300" dirty="0" err="1">
                <a:latin typeface="+mn-lt"/>
              </a:rPr>
              <a:t>PromptPay</a:t>
            </a:r>
            <a:r>
              <a:rPr lang="en-US" sz="1300" dirty="0">
                <a:latin typeface="+mn-lt"/>
              </a:rPr>
              <a:t> registration form</a:t>
            </a:r>
            <a:endParaRPr lang="en-GB" sz="1300" dirty="0">
              <a:latin typeface="+mn-lt"/>
            </a:endParaRPr>
          </a:p>
          <a:p>
            <a:pPr lvl="0"/>
            <a:r>
              <a:rPr lang="en-GB" sz="1300" dirty="0">
                <a:latin typeface="+mn-lt"/>
              </a:rPr>
              <a:t>A copy of the juristic person certificate issued by the Ministry of Commerce within the past 3 month (or within 1 month for new account opening)</a:t>
            </a:r>
            <a:r>
              <a:rPr lang="th-TH" sz="1300" dirty="0">
                <a:latin typeface="+mn-lt"/>
              </a:rPr>
              <a:t> </a:t>
            </a:r>
            <a:endParaRPr lang="en-US" sz="1300" dirty="0">
              <a:latin typeface="+mn-lt"/>
            </a:endParaRPr>
          </a:p>
          <a:p>
            <a:pPr lvl="0"/>
            <a:r>
              <a:rPr lang="en-GB" sz="1300" dirty="0">
                <a:latin typeface="+mn-lt"/>
              </a:rPr>
              <a:t>Power of attorney document (If any)</a:t>
            </a:r>
            <a:r>
              <a:rPr lang="th-TH" sz="1300" dirty="0">
                <a:latin typeface="+mn-lt"/>
              </a:rPr>
              <a:t> </a:t>
            </a:r>
            <a:endParaRPr lang="en-GB" sz="1300" dirty="0">
              <a:latin typeface="+mn-lt"/>
            </a:endParaRPr>
          </a:p>
          <a:p>
            <a:pPr lvl="0"/>
            <a:r>
              <a:rPr lang="en-GB" sz="1300" dirty="0">
                <a:latin typeface="+mn-lt"/>
              </a:rPr>
              <a:t>A copy of the national I.D. card of directors who are authorized to represent the company, certified true with original signatures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BB0AE1-FD4E-44DE-9454-CC2076D7421F}"/>
              </a:ext>
            </a:extLst>
          </p:cNvPr>
          <p:cNvSpPr/>
          <p:nvPr/>
        </p:nvSpPr>
        <p:spPr>
          <a:xfrm>
            <a:off x="6148182" y="4143429"/>
            <a:ext cx="2614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/>
              <a:t>PromptPay</a:t>
            </a:r>
            <a:r>
              <a:rPr lang="en-GB" sz="1400" b="1" dirty="0"/>
              <a:t> registration form</a:t>
            </a:r>
            <a:endParaRPr lang="en-GB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60BDAF-DB18-4C10-9EA4-37222108D789}"/>
              </a:ext>
            </a:extLst>
          </p:cNvPr>
          <p:cNvSpPr/>
          <p:nvPr/>
        </p:nvSpPr>
        <p:spPr>
          <a:xfrm>
            <a:off x="8445388" y="5590400"/>
            <a:ext cx="4828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Thai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0CE306-CBB4-493E-A9A0-6A07E28956A9}"/>
              </a:ext>
            </a:extLst>
          </p:cNvPr>
          <p:cNvSpPr/>
          <p:nvPr/>
        </p:nvSpPr>
        <p:spPr>
          <a:xfrm>
            <a:off x="6119264" y="5590401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English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137911-CC36-4C22-AD30-CB47962C9A19}"/>
              </a:ext>
            </a:extLst>
          </p:cNvPr>
          <p:cNvSpPr/>
          <p:nvPr/>
        </p:nvSpPr>
        <p:spPr>
          <a:xfrm>
            <a:off x="314978" y="1265282"/>
            <a:ext cx="9409391" cy="26209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899D726-078C-41D7-994F-353B089685A0}"/>
              </a:ext>
            </a:extLst>
          </p:cNvPr>
          <p:cNvSpPr/>
          <p:nvPr/>
        </p:nvSpPr>
        <p:spPr>
          <a:xfrm>
            <a:off x="414597" y="1379425"/>
            <a:ext cx="3297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err="1"/>
              <a:t>PromptPay</a:t>
            </a:r>
            <a:r>
              <a:rPr lang="en-GB" sz="1600" b="1" dirty="0"/>
              <a:t> registration process</a:t>
            </a:r>
            <a:endParaRPr lang="en-GB" sz="1600" dirty="0"/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405E956-0975-4D12-803A-FE8BF78D939A}"/>
              </a:ext>
            </a:extLst>
          </p:cNvPr>
          <p:cNvGrpSpPr>
            <a:grpSpLocks noChangeAspect="1"/>
          </p:cNvGrpSpPr>
          <p:nvPr/>
        </p:nvGrpSpPr>
        <p:grpSpPr>
          <a:xfrm>
            <a:off x="1828800" y="2083397"/>
            <a:ext cx="716894" cy="667950"/>
            <a:chOff x="1253" y="1033"/>
            <a:chExt cx="498" cy="464"/>
          </a:xfrm>
          <a:solidFill>
            <a:schemeClr val="accent3"/>
          </a:solidFill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48EDBBB-16EC-4AE0-A80D-BE3C1A7FF8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3" y="1176"/>
              <a:ext cx="163" cy="309"/>
            </a:xfrm>
            <a:custGeom>
              <a:avLst/>
              <a:gdLst/>
              <a:ahLst/>
              <a:cxnLst>
                <a:cxn ang="0">
                  <a:pos x="25" y="181"/>
                </a:cxn>
                <a:cxn ang="0">
                  <a:pos x="55" y="167"/>
                </a:cxn>
                <a:cxn ang="0">
                  <a:pos x="78" y="232"/>
                </a:cxn>
                <a:cxn ang="0">
                  <a:pos x="90" y="304"/>
                </a:cxn>
                <a:cxn ang="0">
                  <a:pos x="109" y="63"/>
                </a:cxn>
                <a:cxn ang="0">
                  <a:pos x="136" y="47"/>
                </a:cxn>
                <a:cxn ang="0">
                  <a:pos x="157" y="33"/>
                </a:cxn>
                <a:cxn ang="0">
                  <a:pos x="176" y="21"/>
                </a:cxn>
                <a:cxn ang="0">
                  <a:pos x="212" y="0"/>
                </a:cxn>
                <a:cxn ang="0">
                  <a:pos x="176" y="43"/>
                </a:cxn>
                <a:cxn ang="0">
                  <a:pos x="166" y="81"/>
                </a:cxn>
                <a:cxn ang="0">
                  <a:pos x="193" y="66"/>
                </a:cxn>
                <a:cxn ang="0">
                  <a:pos x="188" y="88"/>
                </a:cxn>
                <a:cxn ang="0">
                  <a:pos x="162" y="105"/>
                </a:cxn>
                <a:cxn ang="0">
                  <a:pos x="176" y="128"/>
                </a:cxn>
                <a:cxn ang="0">
                  <a:pos x="198" y="81"/>
                </a:cxn>
                <a:cxn ang="0">
                  <a:pos x="178" y="286"/>
                </a:cxn>
                <a:cxn ang="0">
                  <a:pos x="199" y="269"/>
                </a:cxn>
                <a:cxn ang="0">
                  <a:pos x="178" y="253"/>
                </a:cxn>
                <a:cxn ang="0">
                  <a:pos x="161" y="191"/>
                </a:cxn>
                <a:cxn ang="0">
                  <a:pos x="187" y="174"/>
                </a:cxn>
                <a:cxn ang="0">
                  <a:pos x="187" y="140"/>
                </a:cxn>
                <a:cxn ang="0">
                  <a:pos x="161" y="191"/>
                </a:cxn>
                <a:cxn ang="0">
                  <a:pos x="180" y="230"/>
                </a:cxn>
                <a:cxn ang="0">
                  <a:pos x="197" y="187"/>
                </a:cxn>
                <a:cxn ang="0">
                  <a:pos x="168" y="206"/>
                </a:cxn>
                <a:cxn ang="0">
                  <a:pos x="124" y="77"/>
                </a:cxn>
                <a:cxn ang="0">
                  <a:pos x="125" y="108"/>
                </a:cxn>
                <a:cxn ang="0">
                  <a:pos x="151" y="72"/>
                </a:cxn>
                <a:cxn ang="0">
                  <a:pos x="142" y="150"/>
                </a:cxn>
                <a:cxn ang="0">
                  <a:pos x="135" y="121"/>
                </a:cxn>
                <a:cxn ang="0">
                  <a:pos x="115" y="138"/>
                </a:cxn>
                <a:cxn ang="0">
                  <a:pos x="147" y="303"/>
                </a:cxn>
                <a:cxn ang="0">
                  <a:pos x="136" y="279"/>
                </a:cxn>
                <a:cxn ang="0">
                  <a:pos x="115" y="296"/>
                </a:cxn>
                <a:cxn ang="0">
                  <a:pos x="144" y="307"/>
                </a:cxn>
                <a:cxn ang="0">
                  <a:pos x="124" y="182"/>
                </a:cxn>
                <a:cxn ang="0">
                  <a:pos x="129" y="211"/>
                </a:cxn>
                <a:cxn ang="0">
                  <a:pos x="147" y="199"/>
                </a:cxn>
                <a:cxn ang="0">
                  <a:pos x="134" y="228"/>
                </a:cxn>
                <a:cxn ang="0">
                  <a:pos x="115" y="267"/>
                </a:cxn>
                <a:cxn ang="0">
                  <a:pos x="149" y="251"/>
                </a:cxn>
                <a:cxn ang="0">
                  <a:pos x="15" y="278"/>
                </a:cxn>
                <a:cxn ang="0">
                  <a:pos x="35" y="272"/>
                </a:cxn>
                <a:cxn ang="0">
                  <a:pos x="25" y="247"/>
                </a:cxn>
                <a:cxn ang="0">
                  <a:pos x="17" y="201"/>
                </a:cxn>
                <a:cxn ang="0">
                  <a:pos x="25" y="227"/>
                </a:cxn>
                <a:cxn ang="0">
                  <a:pos x="57" y="230"/>
                </a:cxn>
                <a:cxn ang="0">
                  <a:pos x="50" y="264"/>
                </a:cxn>
                <a:cxn ang="0">
                  <a:pos x="40" y="282"/>
                </a:cxn>
                <a:cxn ang="0">
                  <a:pos x="20" y="291"/>
                </a:cxn>
                <a:cxn ang="0">
                  <a:pos x="32" y="316"/>
                </a:cxn>
                <a:cxn ang="0">
                  <a:pos x="25" y="333"/>
                </a:cxn>
                <a:cxn ang="0">
                  <a:pos x="26" y="363"/>
                </a:cxn>
                <a:cxn ang="0">
                  <a:pos x="71" y="299"/>
                </a:cxn>
                <a:cxn ang="0">
                  <a:pos x="56" y="276"/>
                </a:cxn>
                <a:cxn ang="0">
                  <a:pos x="64" y="301"/>
                </a:cxn>
                <a:cxn ang="0">
                  <a:pos x="48" y="342"/>
                </a:cxn>
                <a:cxn ang="0">
                  <a:pos x="71" y="343"/>
                </a:cxn>
                <a:cxn ang="0">
                  <a:pos x="48" y="215"/>
                </a:cxn>
                <a:cxn ang="0">
                  <a:pos x="57" y="182"/>
                </a:cxn>
                <a:cxn ang="0">
                  <a:pos x="48" y="218"/>
                </a:cxn>
              </a:cxnLst>
              <a:rect l="0" t="0" r="r" b="b"/>
              <a:pathLst>
                <a:path w="211" h="400">
                  <a:moveTo>
                    <a:pt x="0" y="266"/>
                  </a:moveTo>
                  <a:cubicBezTo>
                    <a:pt x="2" y="265"/>
                    <a:pt x="4" y="264"/>
                    <a:pt x="7" y="263"/>
                  </a:cubicBezTo>
                  <a:cubicBezTo>
                    <a:pt x="7" y="239"/>
                    <a:pt x="7" y="214"/>
                    <a:pt x="7" y="189"/>
                  </a:cubicBezTo>
                  <a:cubicBezTo>
                    <a:pt x="10" y="188"/>
                    <a:pt x="13" y="187"/>
                    <a:pt x="17" y="186"/>
                  </a:cubicBezTo>
                  <a:cubicBezTo>
                    <a:pt x="17" y="185"/>
                    <a:pt x="17" y="185"/>
                    <a:pt x="17" y="184"/>
                  </a:cubicBezTo>
                  <a:cubicBezTo>
                    <a:pt x="19" y="184"/>
                    <a:pt x="21" y="185"/>
                    <a:pt x="22" y="182"/>
                  </a:cubicBezTo>
                  <a:cubicBezTo>
                    <a:pt x="22" y="182"/>
                    <a:pt x="22" y="182"/>
                    <a:pt x="23" y="182"/>
                  </a:cubicBezTo>
                  <a:cubicBezTo>
                    <a:pt x="24" y="182"/>
                    <a:pt x="25" y="182"/>
                    <a:pt x="25" y="181"/>
                  </a:cubicBezTo>
                  <a:cubicBezTo>
                    <a:pt x="25" y="180"/>
                    <a:pt x="26" y="180"/>
                    <a:pt x="26" y="180"/>
                  </a:cubicBezTo>
                  <a:cubicBezTo>
                    <a:pt x="29" y="181"/>
                    <a:pt x="31" y="178"/>
                    <a:pt x="34" y="178"/>
                  </a:cubicBezTo>
                  <a:cubicBezTo>
                    <a:pt x="35" y="178"/>
                    <a:pt x="35" y="177"/>
                    <a:pt x="36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8" y="176"/>
                    <a:pt x="39" y="175"/>
                    <a:pt x="40" y="174"/>
                  </a:cubicBezTo>
                  <a:cubicBezTo>
                    <a:pt x="42" y="173"/>
                    <a:pt x="45" y="173"/>
                    <a:pt x="48" y="172"/>
                  </a:cubicBezTo>
                  <a:cubicBezTo>
                    <a:pt x="49" y="171"/>
                    <a:pt x="50" y="171"/>
                    <a:pt x="51" y="170"/>
                  </a:cubicBezTo>
                  <a:cubicBezTo>
                    <a:pt x="52" y="169"/>
                    <a:pt x="54" y="170"/>
                    <a:pt x="55" y="167"/>
                  </a:cubicBezTo>
                  <a:cubicBezTo>
                    <a:pt x="55" y="167"/>
                    <a:pt x="56" y="167"/>
                    <a:pt x="56" y="167"/>
                  </a:cubicBezTo>
                  <a:cubicBezTo>
                    <a:pt x="57" y="167"/>
                    <a:pt x="58" y="166"/>
                    <a:pt x="59" y="166"/>
                  </a:cubicBezTo>
                  <a:cubicBezTo>
                    <a:pt x="59" y="166"/>
                    <a:pt x="59" y="165"/>
                    <a:pt x="59" y="165"/>
                  </a:cubicBezTo>
                  <a:cubicBezTo>
                    <a:pt x="61" y="165"/>
                    <a:pt x="62" y="165"/>
                    <a:pt x="64" y="164"/>
                  </a:cubicBezTo>
                  <a:cubicBezTo>
                    <a:pt x="66" y="162"/>
                    <a:pt x="69" y="162"/>
                    <a:pt x="72" y="161"/>
                  </a:cubicBezTo>
                  <a:cubicBezTo>
                    <a:pt x="72" y="161"/>
                    <a:pt x="73" y="161"/>
                    <a:pt x="73" y="161"/>
                  </a:cubicBezTo>
                  <a:cubicBezTo>
                    <a:pt x="74" y="158"/>
                    <a:pt x="76" y="160"/>
                    <a:pt x="78" y="159"/>
                  </a:cubicBezTo>
                  <a:cubicBezTo>
                    <a:pt x="78" y="183"/>
                    <a:pt x="78" y="208"/>
                    <a:pt x="78" y="232"/>
                  </a:cubicBezTo>
                  <a:cubicBezTo>
                    <a:pt x="80" y="232"/>
                    <a:pt x="82" y="232"/>
                    <a:pt x="84" y="232"/>
                  </a:cubicBezTo>
                  <a:cubicBezTo>
                    <a:pt x="84" y="231"/>
                    <a:pt x="84" y="231"/>
                    <a:pt x="84" y="230"/>
                  </a:cubicBezTo>
                  <a:cubicBezTo>
                    <a:pt x="85" y="230"/>
                    <a:pt x="86" y="230"/>
                    <a:pt x="88" y="230"/>
                  </a:cubicBezTo>
                  <a:cubicBezTo>
                    <a:pt x="88" y="231"/>
                    <a:pt x="88" y="232"/>
                    <a:pt x="88" y="233"/>
                  </a:cubicBezTo>
                  <a:cubicBezTo>
                    <a:pt x="88" y="255"/>
                    <a:pt x="88" y="278"/>
                    <a:pt x="88" y="301"/>
                  </a:cubicBezTo>
                  <a:cubicBezTo>
                    <a:pt x="88" y="302"/>
                    <a:pt x="88" y="302"/>
                    <a:pt x="88" y="303"/>
                  </a:cubicBezTo>
                  <a:cubicBezTo>
                    <a:pt x="88" y="304"/>
                    <a:pt x="89" y="305"/>
                    <a:pt x="89" y="305"/>
                  </a:cubicBezTo>
                  <a:cubicBezTo>
                    <a:pt x="89" y="305"/>
                    <a:pt x="90" y="304"/>
                    <a:pt x="90" y="304"/>
                  </a:cubicBezTo>
                  <a:cubicBezTo>
                    <a:pt x="91" y="303"/>
                    <a:pt x="92" y="302"/>
                    <a:pt x="93" y="302"/>
                  </a:cubicBezTo>
                  <a:cubicBezTo>
                    <a:pt x="93" y="302"/>
                    <a:pt x="93" y="301"/>
                    <a:pt x="93" y="301"/>
                  </a:cubicBezTo>
                  <a:cubicBezTo>
                    <a:pt x="96" y="301"/>
                    <a:pt x="97" y="299"/>
                    <a:pt x="99" y="298"/>
                  </a:cubicBezTo>
                  <a:cubicBezTo>
                    <a:pt x="99" y="297"/>
                    <a:pt x="99" y="297"/>
                    <a:pt x="100" y="297"/>
                  </a:cubicBezTo>
                  <a:cubicBezTo>
                    <a:pt x="101" y="297"/>
                    <a:pt x="102" y="297"/>
                    <a:pt x="103" y="295"/>
                  </a:cubicBezTo>
                  <a:cubicBezTo>
                    <a:pt x="103" y="295"/>
                    <a:pt x="104" y="295"/>
                    <a:pt x="105" y="295"/>
                  </a:cubicBezTo>
                  <a:cubicBezTo>
                    <a:pt x="105" y="219"/>
                    <a:pt x="105" y="143"/>
                    <a:pt x="105" y="67"/>
                  </a:cubicBezTo>
                  <a:cubicBezTo>
                    <a:pt x="106" y="66"/>
                    <a:pt x="108" y="65"/>
                    <a:pt x="109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2" y="62"/>
                    <a:pt x="114" y="62"/>
                    <a:pt x="116" y="60"/>
                  </a:cubicBezTo>
                  <a:cubicBezTo>
                    <a:pt x="117" y="60"/>
                    <a:pt x="118" y="58"/>
                    <a:pt x="120" y="57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23" y="58"/>
                    <a:pt x="123" y="55"/>
                    <a:pt x="125" y="55"/>
                  </a:cubicBezTo>
                  <a:cubicBezTo>
                    <a:pt x="125" y="51"/>
                    <a:pt x="129" y="53"/>
                    <a:pt x="130" y="50"/>
                  </a:cubicBezTo>
                  <a:cubicBezTo>
                    <a:pt x="130" y="49"/>
                    <a:pt x="133" y="49"/>
                    <a:pt x="135" y="48"/>
                  </a:cubicBezTo>
                  <a:cubicBezTo>
                    <a:pt x="135" y="48"/>
                    <a:pt x="136" y="47"/>
                    <a:pt x="136" y="47"/>
                  </a:cubicBezTo>
                  <a:cubicBezTo>
                    <a:pt x="137" y="47"/>
                    <a:pt x="137" y="46"/>
                    <a:pt x="137" y="46"/>
                  </a:cubicBezTo>
                  <a:cubicBezTo>
                    <a:pt x="140" y="46"/>
                    <a:pt x="141" y="44"/>
                    <a:pt x="143" y="42"/>
                  </a:cubicBezTo>
                  <a:cubicBezTo>
                    <a:pt x="143" y="42"/>
                    <a:pt x="143" y="42"/>
                    <a:pt x="144" y="42"/>
                  </a:cubicBezTo>
                  <a:cubicBezTo>
                    <a:pt x="145" y="42"/>
                    <a:pt x="146" y="42"/>
                    <a:pt x="146" y="40"/>
                  </a:cubicBezTo>
                  <a:cubicBezTo>
                    <a:pt x="146" y="40"/>
                    <a:pt x="148" y="40"/>
                    <a:pt x="148" y="39"/>
                  </a:cubicBezTo>
                  <a:cubicBezTo>
                    <a:pt x="149" y="39"/>
                    <a:pt x="150" y="38"/>
                    <a:pt x="151" y="37"/>
                  </a:cubicBezTo>
                  <a:cubicBezTo>
                    <a:pt x="152" y="37"/>
                    <a:pt x="154" y="36"/>
                    <a:pt x="155" y="35"/>
                  </a:cubicBezTo>
                  <a:cubicBezTo>
                    <a:pt x="156" y="34"/>
                    <a:pt x="156" y="34"/>
                    <a:pt x="157" y="33"/>
                  </a:cubicBezTo>
                  <a:cubicBezTo>
                    <a:pt x="158" y="33"/>
                    <a:pt x="158" y="32"/>
                    <a:pt x="159" y="32"/>
                  </a:cubicBezTo>
                  <a:cubicBezTo>
                    <a:pt x="159" y="32"/>
                    <a:pt x="159" y="31"/>
                    <a:pt x="160" y="31"/>
                  </a:cubicBezTo>
                  <a:cubicBezTo>
                    <a:pt x="163" y="31"/>
                    <a:pt x="164" y="30"/>
                    <a:pt x="166" y="28"/>
                  </a:cubicBezTo>
                  <a:cubicBezTo>
                    <a:pt x="166" y="27"/>
                    <a:pt x="166" y="27"/>
                    <a:pt x="167" y="27"/>
                  </a:cubicBezTo>
                  <a:cubicBezTo>
                    <a:pt x="168" y="27"/>
                    <a:pt x="169" y="28"/>
                    <a:pt x="170" y="26"/>
                  </a:cubicBezTo>
                  <a:cubicBezTo>
                    <a:pt x="170" y="25"/>
                    <a:pt x="171" y="25"/>
                    <a:pt x="172" y="25"/>
                  </a:cubicBezTo>
                  <a:cubicBezTo>
                    <a:pt x="172" y="24"/>
                    <a:pt x="172" y="24"/>
                    <a:pt x="172" y="23"/>
                  </a:cubicBezTo>
                  <a:cubicBezTo>
                    <a:pt x="173" y="22"/>
                    <a:pt x="175" y="23"/>
                    <a:pt x="176" y="21"/>
                  </a:cubicBezTo>
                  <a:cubicBezTo>
                    <a:pt x="177" y="20"/>
                    <a:pt x="180" y="20"/>
                    <a:pt x="181" y="19"/>
                  </a:cubicBezTo>
                  <a:cubicBezTo>
                    <a:pt x="182" y="17"/>
                    <a:pt x="184" y="17"/>
                    <a:pt x="186" y="16"/>
                  </a:cubicBezTo>
                  <a:cubicBezTo>
                    <a:pt x="188" y="14"/>
                    <a:pt x="189" y="13"/>
                    <a:pt x="192" y="12"/>
                  </a:cubicBezTo>
                  <a:cubicBezTo>
                    <a:pt x="193" y="12"/>
                    <a:pt x="194" y="10"/>
                    <a:pt x="196" y="8"/>
                  </a:cubicBezTo>
                  <a:cubicBezTo>
                    <a:pt x="198" y="8"/>
                    <a:pt x="200" y="7"/>
                    <a:pt x="201" y="5"/>
                  </a:cubicBezTo>
                  <a:cubicBezTo>
                    <a:pt x="202" y="4"/>
                    <a:pt x="203" y="4"/>
                    <a:pt x="203" y="4"/>
                  </a:cubicBezTo>
                  <a:cubicBezTo>
                    <a:pt x="204" y="4"/>
                    <a:pt x="205" y="3"/>
                    <a:pt x="205" y="3"/>
                  </a:cubicBezTo>
                  <a:cubicBezTo>
                    <a:pt x="207" y="2"/>
                    <a:pt x="209" y="1"/>
                    <a:pt x="212" y="0"/>
                  </a:cubicBezTo>
                  <a:cubicBezTo>
                    <a:pt x="212" y="133"/>
                    <a:pt x="212" y="266"/>
                    <a:pt x="212" y="400"/>
                  </a:cubicBezTo>
                  <a:cubicBezTo>
                    <a:pt x="141" y="400"/>
                    <a:pt x="71" y="400"/>
                    <a:pt x="0" y="400"/>
                  </a:cubicBezTo>
                  <a:cubicBezTo>
                    <a:pt x="0" y="355"/>
                    <a:pt x="0" y="311"/>
                    <a:pt x="0" y="266"/>
                  </a:cubicBezTo>
                  <a:close/>
                  <a:moveTo>
                    <a:pt x="183" y="38"/>
                  </a:moveTo>
                  <a:cubicBezTo>
                    <a:pt x="183" y="38"/>
                    <a:pt x="183" y="38"/>
                    <a:pt x="183" y="38"/>
                  </a:cubicBezTo>
                  <a:cubicBezTo>
                    <a:pt x="182" y="39"/>
                    <a:pt x="182" y="40"/>
                    <a:pt x="182" y="40"/>
                  </a:cubicBezTo>
                  <a:cubicBezTo>
                    <a:pt x="180" y="40"/>
                    <a:pt x="179" y="43"/>
                    <a:pt x="177" y="42"/>
                  </a:cubicBezTo>
                  <a:cubicBezTo>
                    <a:pt x="176" y="42"/>
                    <a:pt x="176" y="42"/>
                    <a:pt x="176" y="43"/>
                  </a:cubicBezTo>
                  <a:cubicBezTo>
                    <a:pt x="175" y="44"/>
                    <a:pt x="173" y="46"/>
                    <a:pt x="171" y="46"/>
                  </a:cubicBezTo>
                  <a:cubicBezTo>
                    <a:pt x="171" y="46"/>
                    <a:pt x="170" y="46"/>
                    <a:pt x="170" y="46"/>
                  </a:cubicBezTo>
                  <a:cubicBezTo>
                    <a:pt x="169" y="48"/>
                    <a:pt x="167" y="50"/>
                    <a:pt x="165" y="50"/>
                  </a:cubicBezTo>
                  <a:cubicBezTo>
                    <a:pt x="164" y="50"/>
                    <a:pt x="164" y="50"/>
                    <a:pt x="164" y="51"/>
                  </a:cubicBezTo>
                  <a:cubicBezTo>
                    <a:pt x="163" y="51"/>
                    <a:pt x="162" y="52"/>
                    <a:pt x="161" y="53"/>
                  </a:cubicBezTo>
                  <a:cubicBezTo>
                    <a:pt x="161" y="63"/>
                    <a:pt x="161" y="73"/>
                    <a:pt x="161" y="84"/>
                  </a:cubicBezTo>
                  <a:cubicBezTo>
                    <a:pt x="163" y="84"/>
                    <a:pt x="164" y="84"/>
                    <a:pt x="165" y="84"/>
                  </a:cubicBezTo>
                  <a:cubicBezTo>
                    <a:pt x="165" y="83"/>
                    <a:pt x="166" y="82"/>
                    <a:pt x="166" y="81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7" y="81"/>
                    <a:pt x="168" y="80"/>
                    <a:pt x="169" y="80"/>
                  </a:cubicBezTo>
                  <a:cubicBezTo>
                    <a:pt x="171" y="79"/>
                    <a:pt x="172" y="77"/>
                    <a:pt x="174" y="77"/>
                  </a:cubicBezTo>
                  <a:cubicBezTo>
                    <a:pt x="176" y="77"/>
                    <a:pt x="178" y="76"/>
                    <a:pt x="178" y="75"/>
                  </a:cubicBezTo>
                  <a:cubicBezTo>
                    <a:pt x="179" y="73"/>
                    <a:pt x="180" y="74"/>
                    <a:pt x="181" y="73"/>
                  </a:cubicBezTo>
                  <a:cubicBezTo>
                    <a:pt x="183" y="72"/>
                    <a:pt x="184" y="71"/>
                    <a:pt x="186" y="70"/>
                  </a:cubicBezTo>
                  <a:cubicBezTo>
                    <a:pt x="187" y="69"/>
                    <a:pt x="188" y="68"/>
                    <a:pt x="189" y="67"/>
                  </a:cubicBezTo>
                  <a:cubicBezTo>
                    <a:pt x="190" y="67"/>
                    <a:pt x="192" y="67"/>
                    <a:pt x="193" y="66"/>
                  </a:cubicBezTo>
                  <a:cubicBezTo>
                    <a:pt x="194" y="64"/>
                    <a:pt x="196" y="63"/>
                    <a:pt x="199" y="62"/>
                  </a:cubicBezTo>
                  <a:cubicBezTo>
                    <a:pt x="199" y="51"/>
                    <a:pt x="199" y="40"/>
                    <a:pt x="199" y="30"/>
                  </a:cubicBezTo>
                  <a:cubicBezTo>
                    <a:pt x="196" y="29"/>
                    <a:pt x="193" y="31"/>
                    <a:pt x="193" y="33"/>
                  </a:cubicBezTo>
                  <a:cubicBezTo>
                    <a:pt x="191" y="33"/>
                    <a:pt x="190" y="34"/>
                    <a:pt x="189" y="34"/>
                  </a:cubicBezTo>
                  <a:cubicBezTo>
                    <a:pt x="187" y="36"/>
                    <a:pt x="185" y="37"/>
                    <a:pt x="183" y="38"/>
                  </a:cubicBezTo>
                  <a:close/>
                  <a:moveTo>
                    <a:pt x="196" y="83"/>
                  </a:moveTo>
                  <a:cubicBezTo>
                    <a:pt x="195" y="84"/>
                    <a:pt x="193" y="83"/>
                    <a:pt x="193" y="86"/>
                  </a:cubicBezTo>
                  <a:cubicBezTo>
                    <a:pt x="192" y="87"/>
                    <a:pt x="189" y="87"/>
                    <a:pt x="188" y="88"/>
                  </a:cubicBezTo>
                  <a:cubicBezTo>
                    <a:pt x="187" y="88"/>
                    <a:pt x="187" y="88"/>
                    <a:pt x="186" y="89"/>
                  </a:cubicBezTo>
                  <a:cubicBezTo>
                    <a:pt x="185" y="90"/>
                    <a:pt x="184" y="91"/>
                    <a:pt x="182" y="92"/>
                  </a:cubicBezTo>
                  <a:cubicBezTo>
                    <a:pt x="180" y="93"/>
                    <a:pt x="179" y="94"/>
                    <a:pt x="176" y="95"/>
                  </a:cubicBezTo>
                  <a:cubicBezTo>
                    <a:pt x="175" y="95"/>
                    <a:pt x="174" y="97"/>
                    <a:pt x="173" y="98"/>
                  </a:cubicBezTo>
                  <a:cubicBezTo>
                    <a:pt x="172" y="99"/>
                    <a:pt x="171" y="99"/>
                    <a:pt x="170" y="99"/>
                  </a:cubicBezTo>
                  <a:cubicBezTo>
                    <a:pt x="168" y="101"/>
                    <a:pt x="167" y="103"/>
                    <a:pt x="165" y="103"/>
                  </a:cubicBezTo>
                  <a:cubicBezTo>
                    <a:pt x="165" y="103"/>
                    <a:pt x="164" y="103"/>
                    <a:pt x="164" y="103"/>
                  </a:cubicBezTo>
                  <a:cubicBezTo>
                    <a:pt x="163" y="104"/>
                    <a:pt x="162" y="105"/>
                    <a:pt x="162" y="105"/>
                  </a:cubicBezTo>
                  <a:cubicBezTo>
                    <a:pt x="161" y="105"/>
                    <a:pt x="161" y="106"/>
                    <a:pt x="161" y="106"/>
                  </a:cubicBezTo>
                  <a:cubicBezTo>
                    <a:pt x="161" y="116"/>
                    <a:pt x="161" y="126"/>
                    <a:pt x="161" y="135"/>
                  </a:cubicBezTo>
                  <a:cubicBezTo>
                    <a:pt x="161" y="136"/>
                    <a:pt x="161" y="136"/>
                    <a:pt x="161" y="137"/>
                  </a:cubicBezTo>
                  <a:cubicBezTo>
                    <a:pt x="161" y="137"/>
                    <a:pt x="162" y="138"/>
                    <a:pt x="162" y="138"/>
                  </a:cubicBezTo>
                  <a:cubicBezTo>
                    <a:pt x="163" y="138"/>
                    <a:pt x="163" y="137"/>
                    <a:pt x="163" y="137"/>
                  </a:cubicBezTo>
                  <a:cubicBezTo>
                    <a:pt x="164" y="137"/>
                    <a:pt x="164" y="136"/>
                    <a:pt x="164" y="136"/>
                  </a:cubicBezTo>
                  <a:cubicBezTo>
                    <a:pt x="166" y="134"/>
                    <a:pt x="168" y="134"/>
                    <a:pt x="170" y="132"/>
                  </a:cubicBezTo>
                  <a:cubicBezTo>
                    <a:pt x="172" y="130"/>
                    <a:pt x="174" y="130"/>
                    <a:pt x="176" y="128"/>
                  </a:cubicBezTo>
                  <a:cubicBezTo>
                    <a:pt x="177" y="127"/>
                    <a:pt x="179" y="128"/>
                    <a:pt x="181" y="126"/>
                  </a:cubicBezTo>
                  <a:cubicBezTo>
                    <a:pt x="181" y="125"/>
                    <a:pt x="183" y="122"/>
                    <a:pt x="186" y="123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8" y="121"/>
                    <a:pt x="189" y="119"/>
                    <a:pt x="192" y="119"/>
                  </a:cubicBezTo>
                  <a:cubicBezTo>
                    <a:pt x="192" y="119"/>
                    <a:pt x="193" y="119"/>
                    <a:pt x="193" y="119"/>
                  </a:cubicBezTo>
                  <a:cubicBezTo>
                    <a:pt x="194" y="116"/>
                    <a:pt x="197" y="117"/>
                    <a:pt x="199" y="114"/>
                  </a:cubicBezTo>
                  <a:cubicBezTo>
                    <a:pt x="199" y="104"/>
                    <a:pt x="199" y="93"/>
                    <a:pt x="199" y="82"/>
                  </a:cubicBezTo>
                  <a:cubicBezTo>
                    <a:pt x="199" y="81"/>
                    <a:pt x="198" y="81"/>
                    <a:pt x="198" y="81"/>
                  </a:cubicBezTo>
                  <a:cubicBezTo>
                    <a:pt x="198" y="82"/>
                    <a:pt x="197" y="82"/>
                    <a:pt x="196" y="83"/>
                  </a:cubicBezTo>
                  <a:close/>
                  <a:moveTo>
                    <a:pt x="161" y="295"/>
                  </a:moveTo>
                  <a:cubicBezTo>
                    <a:pt x="163" y="294"/>
                    <a:pt x="165" y="294"/>
                    <a:pt x="167" y="292"/>
                  </a:cubicBezTo>
                  <a:cubicBezTo>
                    <a:pt x="168" y="292"/>
                    <a:pt x="169" y="291"/>
                    <a:pt x="170" y="290"/>
                  </a:cubicBezTo>
                  <a:cubicBezTo>
                    <a:pt x="170" y="290"/>
                    <a:pt x="171" y="289"/>
                    <a:pt x="172" y="288"/>
                  </a:cubicBezTo>
                  <a:cubicBezTo>
                    <a:pt x="172" y="288"/>
                    <a:pt x="173" y="288"/>
                    <a:pt x="173" y="288"/>
                  </a:cubicBezTo>
                  <a:cubicBezTo>
                    <a:pt x="174" y="286"/>
                    <a:pt x="175" y="287"/>
                    <a:pt x="176" y="286"/>
                  </a:cubicBezTo>
                  <a:cubicBezTo>
                    <a:pt x="177" y="286"/>
                    <a:pt x="178" y="286"/>
                    <a:pt x="178" y="286"/>
                  </a:cubicBezTo>
                  <a:cubicBezTo>
                    <a:pt x="179" y="284"/>
                    <a:pt x="181" y="282"/>
                    <a:pt x="183" y="282"/>
                  </a:cubicBezTo>
                  <a:cubicBezTo>
                    <a:pt x="183" y="282"/>
                    <a:pt x="184" y="282"/>
                    <a:pt x="184" y="282"/>
                  </a:cubicBezTo>
                  <a:cubicBezTo>
                    <a:pt x="185" y="280"/>
                    <a:pt x="187" y="279"/>
                    <a:pt x="189" y="278"/>
                  </a:cubicBezTo>
                  <a:cubicBezTo>
                    <a:pt x="190" y="278"/>
                    <a:pt x="190" y="278"/>
                    <a:pt x="190" y="278"/>
                  </a:cubicBezTo>
                  <a:cubicBezTo>
                    <a:pt x="190" y="276"/>
                    <a:pt x="192" y="277"/>
                    <a:pt x="193" y="276"/>
                  </a:cubicBezTo>
                  <a:cubicBezTo>
                    <a:pt x="194" y="276"/>
                    <a:pt x="195" y="275"/>
                    <a:pt x="196" y="274"/>
                  </a:cubicBezTo>
                  <a:cubicBezTo>
                    <a:pt x="196" y="274"/>
                    <a:pt x="196" y="274"/>
                    <a:pt x="196" y="274"/>
                  </a:cubicBezTo>
                  <a:cubicBezTo>
                    <a:pt x="197" y="272"/>
                    <a:pt x="199" y="272"/>
                    <a:pt x="199" y="269"/>
                  </a:cubicBezTo>
                  <a:cubicBezTo>
                    <a:pt x="199" y="260"/>
                    <a:pt x="199" y="251"/>
                    <a:pt x="199" y="242"/>
                  </a:cubicBezTo>
                  <a:cubicBezTo>
                    <a:pt x="199" y="241"/>
                    <a:pt x="199" y="240"/>
                    <a:pt x="199" y="240"/>
                  </a:cubicBezTo>
                  <a:cubicBezTo>
                    <a:pt x="199" y="239"/>
                    <a:pt x="198" y="239"/>
                    <a:pt x="198" y="239"/>
                  </a:cubicBezTo>
                  <a:cubicBezTo>
                    <a:pt x="198" y="239"/>
                    <a:pt x="197" y="239"/>
                    <a:pt x="197" y="239"/>
                  </a:cubicBezTo>
                  <a:cubicBezTo>
                    <a:pt x="196" y="241"/>
                    <a:pt x="195" y="242"/>
                    <a:pt x="192" y="243"/>
                  </a:cubicBezTo>
                  <a:cubicBezTo>
                    <a:pt x="190" y="243"/>
                    <a:pt x="189" y="245"/>
                    <a:pt x="188" y="247"/>
                  </a:cubicBezTo>
                  <a:cubicBezTo>
                    <a:pt x="187" y="247"/>
                    <a:pt x="185" y="247"/>
                    <a:pt x="184" y="249"/>
                  </a:cubicBezTo>
                  <a:cubicBezTo>
                    <a:pt x="183" y="251"/>
                    <a:pt x="180" y="251"/>
                    <a:pt x="178" y="253"/>
                  </a:cubicBezTo>
                  <a:cubicBezTo>
                    <a:pt x="177" y="254"/>
                    <a:pt x="174" y="255"/>
                    <a:pt x="172" y="255"/>
                  </a:cubicBezTo>
                  <a:cubicBezTo>
                    <a:pt x="172" y="255"/>
                    <a:pt x="172" y="256"/>
                    <a:pt x="172" y="256"/>
                  </a:cubicBezTo>
                  <a:cubicBezTo>
                    <a:pt x="171" y="256"/>
                    <a:pt x="171" y="257"/>
                    <a:pt x="170" y="257"/>
                  </a:cubicBezTo>
                  <a:cubicBezTo>
                    <a:pt x="168" y="258"/>
                    <a:pt x="166" y="259"/>
                    <a:pt x="165" y="262"/>
                  </a:cubicBezTo>
                  <a:cubicBezTo>
                    <a:pt x="161" y="262"/>
                    <a:pt x="161" y="262"/>
                    <a:pt x="161" y="266"/>
                  </a:cubicBezTo>
                  <a:cubicBezTo>
                    <a:pt x="161" y="269"/>
                    <a:pt x="161" y="271"/>
                    <a:pt x="161" y="274"/>
                  </a:cubicBezTo>
                  <a:cubicBezTo>
                    <a:pt x="161" y="281"/>
                    <a:pt x="161" y="288"/>
                    <a:pt x="161" y="295"/>
                  </a:cubicBezTo>
                  <a:close/>
                  <a:moveTo>
                    <a:pt x="161" y="191"/>
                  </a:moveTo>
                  <a:cubicBezTo>
                    <a:pt x="162" y="190"/>
                    <a:pt x="163" y="190"/>
                    <a:pt x="163" y="190"/>
                  </a:cubicBezTo>
                  <a:cubicBezTo>
                    <a:pt x="165" y="188"/>
                    <a:pt x="167" y="186"/>
                    <a:pt x="169" y="186"/>
                  </a:cubicBezTo>
                  <a:cubicBezTo>
                    <a:pt x="170" y="185"/>
                    <a:pt x="170" y="185"/>
                    <a:pt x="170" y="184"/>
                  </a:cubicBezTo>
                  <a:cubicBezTo>
                    <a:pt x="170" y="184"/>
                    <a:pt x="170" y="184"/>
                    <a:pt x="170" y="185"/>
                  </a:cubicBezTo>
                  <a:cubicBezTo>
                    <a:pt x="171" y="184"/>
                    <a:pt x="172" y="183"/>
                    <a:pt x="174" y="182"/>
                  </a:cubicBezTo>
                  <a:cubicBezTo>
                    <a:pt x="175" y="181"/>
                    <a:pt x="177" y="181"/>
                    <a:pt x="178" y="180"/>
                  </a:cubicBezTo>
                  <a:cubicBezTo>
                    <a:pt x="180" y="179"/>
                    <a:pt x="181" y="178"/>
                    <a:pt x="182" y="177"/>
                  </a:cubicBezTo>
                  <a:cubicBezTo>
                    <a:pt x="184" y="176"/>
                    <a:pt x="186" y="175"/>
                    <a:pt x="187" y="174"/>
                  </a:cubicBezTo>
                  <a:cubicBezTo>
                    <a:pt x="189" y="173"/>
                    <a:pt x="191" y="172"/>
                    <a:pt x="193" y="171"/>
                  </a:cubicBezTo>
                  <a:cubicBezTo>
                    <a:pt x="193" y="171"/>
                    <a:pt x="193" y="170"/>
                    <a:pt x="193" y="170"/>
                  </a:cubicBezTo>
                  <a:cubicBezTo>
                    <a:pt x="195" y="169"/>
                    <a:pt x="197" y="168"/>
                    <a:pt x="199" y="167"/>
                  </a:cubicBezTo>
                  <a:cubicBezTo>
                    <a:pt x="199" y="156"/>
                    <a:pt x="199" y="145"/>
                    <a:pt x="199" y="134"/>
                  </a:cubicBezTo>
                  <a:cubicBezTo>
                    <a:pt x="198" y="134"/>
                    <a:pt x="197" y="134"/>
                    <a:pt x="197" y="134"/>
                  </a:cubicBezTo>
                  <a:cubicBezTo>
                    <a:pt x="197" y="136"/>
                    <a:pt x="195" y="136"/>
                    <a:pt x="194" y="136"/>
                  </a:cubicBezTo>
                  <a:cubicBezTo>
                    <a:pt x="194" y="136"/>
                    <a:pt x="193" y="136"/>
                    <a:pt x="193" y="136"/>
                  </a:cubicBezTo>
                  <a:cubicBezTo>
                    <a:pt x="192" y="138"/>
                    <a:pt x="190" y="140"/>
                    <a:pt x="187" y="140"/>
                  </a:cubicBezTo>
                  <a:cubicBezTo>
                    <a:pt x="186" y="143"/>
                    <a:pt x="184" y="144"/>
                    <a:pt x="182" y="145"/>
                  </a:cubicBezTo>
                  <a:cubicBezTo>
                    <a:pt x="182" y="145"/>
                    <a:pt x="181" y="145"/>
                    <a:pt x="181" y="145"/>
                  </a:cubicBezTo>
                  <a:cubicBezTo>
                    <a:pt x="179" y="147"/>
                    <a:pt x="177" y="149"/>
                    <a:pt x="175" y="149"/>
                  </a:cubicBezTo>
                  <a:cubicBezTo>
                    <a:pt x="174" y="149"/>
                    <a:pt x="174" y="149"/>
                    <a:pt x="174" y="149"/>
                  </a:cubicBezTo>
                  <a:cubicBezTo>
                    <a:pt x="173" y="150"/>
                    <a:pt x="172" y="152"/>
                    <a:pt x="170" y="152"/>
                  </a:cubicBezTo>
                  <a:cubicBezTo>
                    <a:pt x="169" y="153"/>
                    <a:pt x="166" y="154"/>
                    <a:pt x="166" y="155"/>
                  </a:cubicBezTo>
                  <a:cubicBezTo>
                    <a:pt x="165" y="158"/>
                    <a:pt x="163" y="157"/>
                    <a:pt x="161" y="157"/>
                  </a:cubicBezTo>
                  <a:cubicBezTo>
                    <a:pt x="161" y="168"/>
                    <a:pt x="161" y="179"/>
                    <a:pt x="161" y="191"/>
                  </a:cubicBezTo>
                  <a:close/>
                  <a:moveTo>
                    <a:pt x="161" y="242"/>
                  </a:moveTo>
                  <a:cubicBezTo>
                    <a:pt x="162" y="242"/>
                    <a:pt x="163" y="242"/>
                    <a:pt x="163" y="242"/>
                  </a:cubicBezTo>
                  <a:cubicBezTo>
                    <a:pt x="164" y="239"/>
                    <a:pt x="167" y="241"/>
                    <a:pt x="168" y="239"/>
                  </a:cubicBezTo>
                  <a:cubicBezTo>
                    <a:pt x="169" y="238"/>
                    <a:pt x="171" y="236"/>
                    <a:pt x="173" y="236"/>
                  </a:cubicBezTo>
                  <a:cubicBezTo>
                    <a:pt x="173" y="236"/>
                    <a:pt x="173" y="236"/>
                    <a:pt x="174" y="236"/>
                  </a:cubicBezTo>
                  <a:cubicBezTo>
                    <a:pt x="175" y="234"/>
                    <a:pt x="176" y="233"/>
                    <a:pt x="179" y="232"/>
                  </a:cubicBezTo>
                  <a:cubicBezTo>
                    <a:pt x="179" y="232"/>
                    <a:pt x="180" y="232"/>
                    <a:pt x="180" y="232"/>
                  </a:cubicBezTo>
                  <a:cubicBezTo>
                    <a:pt x="180" y="231"/>
                    <a:pt x="180" y="231"/>
                    <a:pt x="180" y="230"/>
                  </a:cubicBezTo>
                  <a:cubicBezTo>
                    <a:pt x="182" y="230"/>
                    <a:pt x="184" y="230"/>
                    <a:pt x="184" y="228"/>
                  </a:cubicBezTo>
                  <a:cubicBezTo>
                    <a:pt x="185" y="227"/>
                    <a:pt x="187" y="227"/>
                    <a:pt x="188" y="226"/>
                  </a:cubicBezTo>
                  <a:cubicBezTo>
                    <a:pt x="189" y="225"/>
                    <a:pt x="191" y="224"/>
                    <a:pt x="193" y="223"/>
                  </a:cubicBezTo>
                  <a:cubicBezTo>
                    <a:pt x="195" y="222"/>
                    <a:pt x="197" y="221"/>
                    <a:pt x="199" y="219"/>
                  </a:cubicBezTo>
                  <a:cubicBezTo>
                    <a:pt x="199" y="209"/>
                    <a:pt x="199" y="199"/>
                    <a:pt x="199" y="188"/>
                  </a:cubicBezTo>
                  <a:cubicBezTo>
                    <a:pt x="199" y="188"/>
                    <a:pt x="199" y="188"/>
                    <a:pt x="199" y="187"/>
                  </a:cubicBezTo>
                  <a:cubicBezTo>
                    <a:pt x="199" y="187"/>
                    <a:pt x="198" y="187"/>
                    <a:pt x="198" y="187"/>
                  </a:cubicBezTo>
                  <a:cubicBezTo>
                    <a:pt x="198" y="187"/>
                    <a:pt x="197" y="187"/>
                    <a:pt x="197" y="187"/>
                  </a:cubicBezTo>
                  <a:cubicBezTo>
                    <a:pt x="196" y="189"/>
                    <a:pt x="194" y="191"/>
                    <a:pt x="192" y="191"/>
                  </a:cubicBezTo>
                  <a:cubicBezTo>
                    <a:pt x="189" y="192"/>
                    <a:pt x="188" y="193"/>
                    <a:pt x="186" y="195"/>
                  </a:cubicBezTo>
                  <a:cubicBezTo>
                    <a:pt x="185" y="195"/>
                    <a:pt x="185" y="195"/>
                    <a:pt x="184" y="195"/>
                  </a:cubicBezTo>
                  <a:cubicBezTo>
                    <a:pt x="184" y="196"/>
                    <a:pt x="183" y="196"/>
                    <a:pt x="183" y="197"/>
                  </a:cubicBezTo>
                  <a:cubicBezTo>
                    <a:pt x="181" y="198"/>
                    <a:pt x="179" y="199"/>
                    <a:pt x="177" y="200"/>
                  </a:cubicBezTo>
                  <a:cubicBezTo>
                    <a:pt x="176" y="201"/>
                    <a:pt x="175" y="201"/>
                    <a:pt x="174" y="201"/>
                  </a:cubicBezTo>
                  <a:cubicBezTo>
                    <a:pt x="173" y="203"/>
                    <a:pt x="171" y="205"/>
                    <a:pt x="169" y="205"/>
                  </a:cubicBezTo>
                  <a:cubicBezTo>
                    <a:pt x="168" y="205"/>
                    <a:pt x="168" y="205"/>
                    <a:pt x="168" y="206"/>
                  </a:cubicBezTo>
                  <a:cubicBezTo>
                    <a:pt x="166" y="208"/>
                    <a:pt x="164" y="210"/>
                    <a:pt x="161" y="209"/>
                  </a:cubicBezTo>
                  <a:cubicBezTo>
                    <a:pt x="161" y="220"/>
                    <a:pt x="161" y="231"/>
                    <a:pt x="161" y="242"/>
                  </a:cubicBezTo>
                  <a:close/>
                  <a:moveTo>
                    <a:pt x="138" y="68"/>
                  </a:moveTo>
                  <a:cubicBezTo>
                    <a:pt x="136" y="69"/>
                    <a:pt x="135" y="69"/>
                    <a:pt x="134" y="71"/>
                  </a:cubicBezTo>
                  <a:cubicBezTo>
                    <a:pt x="133" y="72"/>
                    <a:pt x="130" y="73"/>
                    <a:pt x="129" y="73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7" y="74"/>
                    <a:pt x="127" y="75"/>
                    <a:pt x="126" y="75"/>
                  </a:cubicBezTo>
                  <a:cubicBezTo>
                    <a:pt x="125" y="76"/>
                    <a:pt x="125" y="77"/>
                    <a:pt x="124" y="77"/>
                  </a:cubicBezTo>
                  <a:cubicBezTo>
                    <a:pt x="122" y="77"/>
                    <a:pt x="121" y="79"/>
                    <a:pt x="119" y="80"/>
                  </a:cubicBezTo>
                  <a:cubicBezTo>
                    <a:pt x="117" y="80"/>
                    <a:pt x="115" y="81"/>
                    <a:pt x="115" y="84"/>
                  </a:cubicBezTo>
                  <a:cubicBezTo>
                    <a:pt x="115" y="93"/>
                    <a:pt x="115" y="102"/>
                    <a:pt x="115" y="110"/>
                  </a:cubicBezTo>
                  <a:cubicBezTo>
                    <a:pt x="115" y="111"/>
                    <a:pt x="115" y="112"/>
                    <a:pt x="115" y="113"/>
                  </a:cubicBezTo>
                  <a:cubicBezTo>
                    <a:pt x="117" y="113"/>
                    <a:pt x="118" y="113"/>
                    <a:pt x="119" y="113"/>
                  </a:cubicBezTo>
                  <a:cubicBezTo>
                    <a:pt x="119" y="112"/>
                    <a:pt x="119" y="111"/>
                    <a:pt x="120" y="111"/>
                  </a:cubicBezTo>
                  <a:cubicBezTo>
                    <a:pt x="121" y="110"/>
                    <a:pt x="123" y="109"/>
                    <a:pt x="124" y="109"/>
                  </a:cubicBezTo>
                  <a:cubicBezTo>
                    <a:pt x="125" y="108"/>
                    <a:pt x="125" y="108"/>
                    <a:pt x="125" y="108"/>
                  </a:cubicBezTo>
                  <a:cubicBezTo>
                    <a:pt x="127" y="107"/>
                    <a:pt x="128" y="106"/>
                    <a:pt x="130" y="105"/>
                  </a:cubicBezTo>
                  <a:cubicBezTo>
                    <a:pt x="131" y="104"/>
                    <a:pt x="131" y="104"/>
                    <a:pt x="132" y="103"/>
                  </a:cubicBezTo>
                  <a:cubicBezTo>
                    <a:pt x="133" y="103"/>
                    <a:pt x="135" y="102"/>
                    <a:pt x="136" y="102"/>
                  </a:cubicBezTo>
                  <a:cubicBezTo>
                    <a:pt x="138" y="101"/>
                    <a:pt x="140" y="99"/>
                    <a:pt x="142" y="97"/>
                  </a:cubicBezTo>
                  <a:cubicBezTo>
                    <a:pt x="142" y="96"/>
                    <a:pt x="145" y="94"/>
                    <a:pt x="149" y="94"/>
                  </a:cubicBezTo>
                  <a:cubicBezTo>
                    <a:pt x="149" y="93"/>
                    <a:pt x="149" y="92"/>
                    <a:pt x="149" y="92"/>
                  </a:cubicBezTo>
                  <a:cubicBezTo>
                    <a:pt x="151" y="92"/>
                    <a:pt x="151" y="90"/>
                    <a:pt x="151" y="89"/>
                  </a:cubicBezTo>
                  <a:cubicBezTo>
                    <a:pt x="151" y="83"/>
                    <a:pt x="151" y="77"/>
                    <a:pt x="151" y="72"/>
                  </a:cubicBezTo>
                  <a:cubicBezTo>
                    <a:pt x="151" y="68"/>
                    <a:pt x="151" y="65"/>
                    <a:pt x="151" y="61"/>
                  </a:cubicBezTo>
                  <a:cubicBezTo>
                    <a:pt x="149" y="61"/>
                    <a:pt x="147" y="60"/>
                    <a:pt x="146" y="62"/>
                  </a:cubicBezTo>
                  <a:cubicBezTo>
                    <a:pt x="146" y="64"/>
                    <a:pt x="143" y="64"/>
                    <a:pt x="142" y="65"/>
                  </a:cubicBezTo>
                  <a:cubicBezTo>
                    <a:pt x="140" y="66"/>
                    <a:pt x="139" y="67"/>
                    <a:pt x="138" y="68"/>
                  </a:cubicBezTo>
                  <a:close/>
                  <a:moveTo>
                    <a:pt x="132" y="155"/>
                  </a:moveTo>
                  <a:cubicBezTo>
                    <a:pt x="133" y="155"/>
                    <a:pt x="135" y="155"/>
                    <a:pt x="136" y="154"/>
                  </a:cubicBezTo>
                  <a:cubicBezTo>
                    <a:pt x="138" y="152"/>
                    <a:pt x="139" y="151"/>
                    <a:pt x="141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48"/>
                    <a:pt x="146" y="148"/>
                    <a:pt x="148" y="147"/>
                  </a:cubicBezTo>
                  <a:cubicBezTo>
                    <a:pt x="149" y="145"/>
                    <a:pt x="151" y="145"/>
                    <a:pt x="151" y="142"/>
                  </a:cubicBezTo>
                  <a:cubicBezTo>
                    <a:pt x="151" y="134"/>
                    <a:pt x="151" y="125"/>
                    <a:pt x="151" y="116"/>
                  </a:cubicBezTo>
                  <a:cubicBezTo>
                    <a:pt x="151" y="115"/>
                    <a:pt x="151" y="114"/>
                    <a:pt x="151" y="113"/>
                  </a:cubicBezTo>
                  <a:cubicBezTo>
                    <a:pt x="149" y="114"/>
                    <a:pt x="148" y="114"/>
                    <a:pt x="147" y="115"/>
                  </a:cubicBezTo>
                  <a:cubicBezTo>
                    <a:pt x="145" y="116"/>
                    <a:pt x="143" y="117"/>
                    <a:pt x="142" y="117"/>
                  </a:cubicBezTo>
                  <a:cubicBezTo>
                    <a:pt x="142" y="118"/>
                    <a:pt x="141" y="118"/>
                    <a:pt x="141" y="118"/>
                  </a:cubicBezTo>
                  <a:cubicBezTo>
                    <a:pt x="139" y="120"/>
                    <a:pt x="138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3" y="124"/>
                    <a:pt x="131" y="125"/>
                    <a:pt x="128" y="126"/>
                  </a:cubicBezTo>
                  <a:cubicBezTo>
                    <a:pt x="128" y="126"/>
                    <a:pt x="128" y="127"/>
                    <a:pt x="128" y="128"/>
                  </a:cubicBezTo>
                  <a:cubicBezTo>
                    <a:pt x="127" y="128"/>
                    <a:pt x="126" y="128"/>
                    <a:pt x="126" y="128"/>
                  </a:cubicBezTo>
                  <a:cubicBezTo>
                    <a:pt x="126" y="130"/>
                    <a:pt x="124" y="130"/>
                    <a:pt x="123" y="130"/>
                  </a:cubicBezTo>
                  <a:cubicBezTo>
                    <a:pt x="122" y="130"/>
                    <a:pt x="122" y="131"/>
                    <a:pt x="122" y="131"/>
                  </a:cubicBezTo>
                  <a:cubicBezTo>
                    <a:pt x="121" y="132"/>
                    <a:pt x="119" y="133"/>
                    <a:pt x="118" y="134"/>
                  </a:cubicBezTo>
                  <a:cubicBezTo>
                    <a:pt x="116" y="134"/>
                    <a:pt x="115" y="135"/>
                    <a:pt x="115" y="138"/>
                  </a:cubicBezTo>
                  <a:cubicBezTo>
                    <a:pt x="115" y="146"/>
                    <a:pt x="115" y="154"/>
                    <a:pt x="115" y="163"/>
                  </a:cubicBezTo>
                  <a:cubicBezTo>
                    <a:pt x="115" y="163"/>
                    <a:pt x="115" y="164"/>
                    <a:pt x="115" y="165"/>
                  </a:cubicBezTo>
                  <a:cubicBezTo>
                    <a:pt x="117" y="165"/>
                    <a:pt x="118" y="165"/>
                    <a:pt x="119" y="165"/>
                  </a:cubicBezTo>
                  <a:cubicBezTo>
                    <a:pt x="120" y="163"/>
                    <a:pt x="122" y="162"/>
                    <a:pt x="124" y="161"/>
                  </a:cubicBezTo>
                  <a:cubicBezTo>
                    <a:pt x="124" y="161"/>
                    <a:pt x="125" y="161"/>
                    <a:pt x="126" y="161"/>
                  </a:cubicBezTo>
                  <a:cubicBezTo>
                    <a:pt x="126" y="160"/>
                    <a:pt x="127" y="159"/>
                    <a:pt x="128" y="159"/>
                  </a:cubicBezTo>
                  <a:cubicBezTo>
                    <a:pt x="130" y="158"/>
                    <a:pt x="131" y="157"/>
                    <a:pt x="132" y="155"/>
                  </a:cubicBezTo>
                  <a:close/>
                  <a:moveTo>
                    <a:pt x="147" y="303"/>
                  </a:moveTo>
                  <a:cubicBezTo>
                    <a:pt x="151" y="303"/>
                    <a:pt x="151" y="303"/>
                    <a:pt x="151" y="299"/>
                  </a:cubicBezTo>
                  <a:cubicBezTo>
                    <a:pt x="151" y="291"/>
                    <a:pt x="151" y="282"/>
                    <a:pt x="151" y="274"/>
                  </a:cubicBezTo>
                  <a:cubicBezTo>
                    <a:pt x="151" y="273"/>
                    <a:pt x="151" y="273"/>
                    <a:pt x="151" y="272"/>
                  </a:cubicBezTo>
                  <a:cubicBezTo>
                    <a:pt x="149" y="272"/>
                    <a:pt x="147" y="272"/>
                    <a:pt x="147" y="272"/>
                  </a:cubicBezTo>
                  <a:cubicBezTo>
                    <a:pt x="146" y="275"/>
                    <a:pt x="144" y="273"/>
                    <a:pt x="143" y="274"/>
                  </a:cubicBezTo>
                  <a:cubicBezTo>
                    <a:pt x="142" y="275"/>
                    <a:pt x="142" y="276"/>
                    <a:pt x="142" y="276"/>
                  </a:cubicBezTo>
                  <a:cubicBezTo>
                    <a:pt x="140" y="277"/>
                    <a:pt x="139" y="278"/>
                    <a:pt x="137" y="278"/>
                  </a:cubicBezTo>
                  <a:cubicBezTo>
                    <a:pt x="137" y="279"/>
                    <a:pt x="137" y="279"/>
                    <a:pt x="136" y="279"/>
                  </a:cubicBezTo>
                  <a:cubicBezTo>
                    <a:pt x="136" y="280"/>
                    <a:pt x="135" y="280"/>
                    <a:pt x="134" y="280"/>
                  </a:cubicBezTo>
                  <a:cubicBezTo>
                    <a:pt x="134" y="281"/>
                    <a:pt x="133" y="281"/>
                    <a:pt x="132" y="281"/>
                  </a:cubicBezTo>
                  <a:cubicBezTo>
                    <a:pt x="131" y="283"/>
                    <a:pt x="129" y="285"/>
                    <a:pt x="127" y="285"/>
                  </a:cubicBezTo>
                  <a:cubicBezTo>
                    <a:pt x="127" y="285"/>
                    <a:pt x="126" y="285"/>
                    <a:pt x="126" y="285"/>
                  </a:cubicBezTo>
                  <a:cubicBezTo>
                    <a:pt x="124" y="287"/>
                    <a:pt x="123" y="289"/>
                    <a:pt x="121" y="289"/>
                  </a:cubicBezTo>
                  <a:cubicBezTo>
                    <a:pt x="120" y="289"/>
                    <a:pt x="120" y="289"/>
                    <a:pt x="120" y="289"/>
                  </a:cubicBezTo>
                  <a:cubicBezTo>
                    <a:pt x="120" y="290"/>
                    <a:pt x="120" y="290"/>
                    <a:pt x="120" y="291"/>
                  </a:cubicBezTo>
                  <a:cubicBezTo>
                    <a:pt x="117" y="291"/>
                    <a:pt x="115" y="293"/>
                    <a:pt x="115" y="296"/>
                  </a:cubicBezTo>
                  <a:cubicBezTo>
                    <a:pt x="115" y="304"/>
                    <a:pt x="115" y="312"/>
                    <a:pt x="115" y="320"/>
                  </a:cubicBezTo>
                  <a:cubicBezTo>
                    <a:pt x="115" y="320"/>
                    <a:pt x="115" y="321"/>
                    <a:pt x="115" y="323"/>
                  </a:cubicBezTo>
                  <a:cubicBezTo>
                    <a:pt x="118" y="322"/>
                    <a:pt x="121" y="321"/>
                    <a:pt x="124" y="320"/>
                  </a:cubicBezTo>
                  <a:cubicBezTo>
                    <a:pt x="124" y="319"/>
                    <a:pt x="124" y="319"/>
                    <a:pt x="124" y="318"/>
                  </a:cubicBezTo>
                  <a:cubicBezTo>
                    <a:pt x="125" y="317"/>
                    <a:pt x="127" y="319"/>
                    <a:pt x="128" y="316"/>
                  </a:cubicBezTo>
                  <a:cubicBezTo>
                    <a:pt x="128" y="315"/>
                    <a:pt x="130" y="314"/>
                    <a:pt x="131" y="314"/>
                  </a:cubicBezTo>
                  <a:cubicBezTo>
                    <a:pt x="133" y="313"/>
                    <a:pt x="135" y="312"/>
                    <a:pt x="137" y="311"/>
                  </a:cubicBezTo>
                  <a:cubicBezTo>
                    <a:pt x="139" y="310"/>
                    <a:pt x="141" y="308"/>
                    <a:pt x="144" y="307"/>
                  </a:cubicBezTo>
                  <a:cubicBezTo>
                    <a:pt x="145" y="307"/>
                    <a:pt x="146" y="305"/>
                    <a:pt x="147" y="303"/>
                  </a:cubicBezTo>
                  <a:close/>
                  <a:moveTo>
                    <a:pt x="150" y="166"/>
                  </a:moveTo>
                  <a:cubicBezTo>
                    <a:pt x="148" y="167"/>
                    <a:pt x="146" y="167"/>
                    <a:pt x="145" y="168"/>
                  </a:cubicBezTo>
                  <a:cubicBezTo>
                    <a:pt x="144" y="168"/>
                    <a:pt x="143" y="170"/>
                    <a:pt x="142" y="171"/>
                  </a:cubicBezTo>
                  <a:cubicBezTo>
                    <a:pt x="141" y="172"/>
                    <a:pt x="139" y="171"/>
                    <a:pt x="138" y="173"/>
                  </a:cubicBezTo>
                  <a:cubicBezTo>
                    <a:pt x="138" y="174"/>
                    <a:pt x="136" y="176"/>
                    <a:pt x="134" y="176"/>
                  </a:cubicBezTo>
                  <a:cubicBezTo>
                    <a:pt x="132" y="176"/>
                    <a:pt x="131" y="178"/>
                    <a:pt x="129" y="179"/>
                  </a:cubicBezTo>
                  <a:cubicBezTo>
                    <a:pt x="128" y="180"/>
                    <a:pt x="126" y="181"/>
                    <a:pt x="124" y="182"/>
                  </a:cubicBezTo>
                  <a:cubicBezTo>
                    <a:pt x="122" y="183"/>
                    <a:pt x="120" y="184"/>
                    <a:pt x="119" y="186"/>
                  </a:cubicBezTo>
                  <a:cubicBezTo>
                    <a:pt x="117" y="187"/>
                    <a:pt x="115" y="188"/>
                    <a:pt x="115" y="191"/>
                  </a:cubicBezTo>
                  <a:cubicBezTo>
                    <a:pt x="115" y="198"/>
                    <a:pt x="115" y="204"/>
                    <a:pt x="115" y="210"/>
                  </a:cubicBezTo>
                  <a:cubicBezTo>
                    <a:pt x="115" y="213"/>
                    <a:pt x="115" y="215"/>
                    <a:pt x="115" y="218"/>
                  </a:cubicBezTo>
                  <a:cubicBezTo>
                    <a:pt x="117" y="218"/>
                    <a:pt x="118" y="218"/>
                    <a:pt x="119" y="218"/>
                  </a:cubicBezTo>
                  <a:cubicBezTo>
                    <a:pt x="120" y="217"/>
                    <a:pt x="120" y="216"/>
                    <a:pt x="120" y="216"/>
                  </a:cubicBezTo>
                  <a:cubicBezTo>
                    <a:pt x="121" y="215"/>
                    <a:pt x="123" y="215"/>
                    <a:pt x="123" y="215"/>
                  </a:cubicBezTo>
                  <a:cubicBezTo>
                    <a:pt x="125" y="213"/>
                    <a:pt x="126" y="211"/>
                    <a:pt x="129" y="211"/>
                  </a:cubicBezTo>
                  <a:cubicBezTo>
                    <a:pt x="129" y="211"/>
                    <a:pt x="129" y="211"/>
                    <a:pt x="130" y="210"/>
                  </a:cubicBezTo>
                  <a:cubicBezTo>
                    <a:pt x="131" y="209"/>
                    <a:pt x="132" y="208"/>
                    <a:pt x="134" y="207"/>
                  </a:cubicBezTo>
                  <a:cubicBezTo>
                    <a:pt x="136" y="206"/>
                    <a:pt x="138" y="206"/>
                    <a:pt x="140" y="205"/>
                  </a:cubicBezTo>
                  <a:cubicBezTo>
                    <a:pt x="140" y="205"/>
                    <a:pt x="140" y="204"/>
                    <a:pt x="140" y="204"/>
                  </a:cubicBezTo>
                  <a:cubicBezTo>
                    <a:pt x="141" y="204"/>
                    <a:pt x="141" y="203"/>
                    <a:pt x="142" y="202"/>
                  </a:cubicBezTo>
                  <a:cubicBezTo>
                    <a:pt x="142" y="202"/>
                    <a:pt x="142" y="202"/>
                    <a:pt x="143" y="201"/>
                  </a:cubicBezTo>
                  <a:cubicBezTo>
                    <a:pt x="144" y="200"/>
                    <a:pt x="146" y="201"/>
                    <a:pt x="147" y="199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9" y="198"/>
                    <a:pt x="151" y="196"/>
                    <a:pt x="151" y="194"/>
                  </a:cubicBezTo>
                  <a:cubicBezTo>
                    <a:pt x="151" y="186"/>
                    <a:pt x="151" y="177"/>
                    <a:pt x="151" y="168"/>
                  </a:cubicBezTo>
                  <a:cubicBezTo>
                    <a:pt x="151" y="167"/>
                    <a:pt x="151" y="166"/>
                    <a:pt x="150" y="166"/>
                  </a:cubicBezTo>
                  <a:close/>
                  <a:moveTo>
                    <a:pt x="151" y="220"/>
                  </a:moveTo>
                  <a:cubicBezTo>
                    <a:pt x="149" y="220"/>
                    <a:pt x="147" y="219"/>
                    <a:pt x="145" y="220"/>
                  </a:cubicBezTo>
                  <a:cubicBezTo>
                    <a:pt x="143" y="222"/>
                    <a:pt x="142" y="224"/>
                    <a:pt x="139" y="224"/>
                  </a:cubicBezTo>
                  <a:cubicBezTo>
                    <a:pt x="139" y="224"/>
                    <a:pt x="139" y="225"/>
                    <a:pt x="138" y="225"/>
                  </a:cubicBezTo>
                  <a:cubicBezTo>
                    <a:pt x="137" y="226"/>
                    <a:pt x="136" y="227"/>
                    <a:pt x="134" y="228"/>
                  </a:cubicBezTo>
                  <a:cubicBezTo>
                    <a:pt x="132" y="228"/>
                    <a:pt x="130" y="230"/>
                    <a:pt x="129" y="232"/>
                  </a:cubicBezTo>
                  <a:cubicBezTo>
                    <a:pt x="128" y="232"/>
                    <a:pt x="127" y="232"/>
                    <a:pt x="126" y="233"/>
                  </a:cubicBezTo>
                  <a:cubicBezTo>
                    <a:pt x="124" y="235"/>
                    <a:pt x="123" y="236"/>
                    <a:pt x="121" y="237"/>
                  </a:cubicBezTo>
                  <a:cubicBezTo>
                    <a:pt x="120" y="237"/>
                    <a:pt x="120" y="237"/>
                    <a:pt x="120" y="237"/>
                  </a:cubicBezTo>
                  <a:cubicBezTo>
                    <a:pt x="119" y="238"/>
                    <a:pt x="118" y="238"/>
                    <a:pt x="118" y="239"/>
                  </a:cubicBez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1"/>
                    <a:pt x="115" y="243"/>
                  </a:cubicBezTo>
                  <a:cubicBezTo>
                    <a:pt x="115" y="251"/>
                    <a:pt x="115" y="259"/>
                    <a:pt x="115" y="267"/>
                  </a:cubicBezTo>
                  <a:cubicBezTo>
                    <a:pt x="115" y="268"/>
                    <a:pt x="115" y="269"/>
                    <a:pt x="115" y="270"/>
                  </a:cubicBezTo>
                  <a:cubicBezTo>
                    <a:pt x="117" y="270"/>
                    <a:pt x="119" y="271"/>
                    <a:pt x="120" y="268"/>
                  </a:cubicBezTo>
                  <a:cubicBezTo>
                    <a:pt x="123" y="269"/>
                    <a:pt x="124" y="266"/>
                    <a:pt x="126" y="265"/>
                  </a:cubicBezTo>
                  <a:cubicBezTo>
                    <a:pt x="128" y="264"/>
                    <a:pt x="131" y="262"/>
                    <a:pt x="134" y="261"/>
                  </a:cubicBezTo>
                  <a:cubicBezTo>
                    <a:pt x="134" y="260"/>
                    <a:pt x="136" y="260"/>
                    <a:pt x="136" y="259"/>
                  </a:cubicBezTo>
                  <a:cubicBezTo>
                    <a:pt x="137" y="256"/>
                    <a:pt x="140" y="258"/>
                    <a:pt x="141" y="255"/>
                  </a:cubicBezTo>
                  <a:cubicBezTo>
                    <a:pt x="141" y="254"/>
                    <a:pt x="145" y="254"/>
                    <a:pt x="146" y="253"/>
                  </a:cubicBezTo>
                  <a:cubicBezTo>
                    <a:pt x="147" y="252"/>
                    <a:pt x="148" y="251"/>
                    <a:pt x="149" y="251"/>
                  </a:cubicBezTo>
                  <a:cubicBezTo>
                    <a:pt x="150" y="250"/>
                    <a:pt x="151" y="249"/>
                    <a:pt x="151" y="248"/>
                  </a:cubicBezTo>
                  <a:cubicBezTo>
                    <a:pt x="151" y="238"/>
                    <a:pt x="151" y="229"/>
                    <a:pt x="151" y="220"/>
                  </a:cubicBezTo>
                  <a:close/>
                  <a:moveTo>
                    <a:pt x="25" y="247"/>
                  </a:moveTo>
                  <a:cubicBezTo>
                    <a:pt x="24" y="247"/>
                    <a:pt x="22" y="247"/>
                    <a:pt x="21" y="248"/>
                  </a:cubicBezTo>
                  <a:cubicBezTo>
                    <a:pt x="21" y="250"/>
                    <a:pt x="20" y="249"/>
                    <a:pt x="19" y="249"/>
                  </a:cubicBezTo>
                  <a:cubicBezTo>
                    <a:pt x="18" y="249"/>
                    <a:pt x="17" y="249"/>
                    <a:pt x="17" y="250"/>
                  </a:cubicBezTo>
                  <a:cubicBezTo>
                    <a:pt x="16" y="250"/>
                    <a:pt x="16" y="251"/>
                    <a:pt x="15" y="252"/>
                  </a:cubicBezTo>
                  <a:cubicBezTo>
                    <a:pt x="15" y="260"/>
                    <a:pt x="15" y="269"/>
                    <a:pt x="15" y="278"/>
                  </a:cubicBezTo>
                  <a:cubicBezTo>
                    <a:pt x="15" y="278"/>
                    <a:pt x="15" y="279"/>
                    <a:pt x="15" y="279"/>
                  </a:cubicBezTo>
                  <a:cubicBezTo>
                    <a:pt x="15" y="279"/>
                    <a:pt x="15" y="280"/>
                    <a:pt x="16" y="280"/>
                  </a:cubicBezTo>
                  <a:cubicBezTo>
                    <a:pt x="16" y="280"/>
                    <a:pt x="16" y="280"/>
                    <a:pt x="17" y="279"/>
                  </a:cubicBezTo>
                  <a:cubicBezTo>
                    <a:pt x="17" y="279"/>
                    <a:pt x="18" y="279"/>
                    <a:pt x="19" y="278"/>
                  </a:cubicBezTo>
                  <a:cubicBezTo>
                    <a:pt x="19" y="278"/>
                    <a:pt x="20" y="278"/>
                    <a:pt x="21" y="278"/>
                  </a:cubicBezTo>
                  <a:cubicBezTo>
                    <a:pt x="21" y="276"/>
                    <a:pt x="23" y="277"/>
                    <a:pt x="25" y="276"/>
                  </a:cubicBezTo>
                  <a:cubicBezTo>
                    <a:pt x="25" y="274"/>
                    <a:pt x="26" y="274"/>
                    <a:pt x="27" y="274"/>
                  </a:cubicBezTo>
                  <a:cubicBezTo>
                    <a:pt x="30" y="273"/>
                    <a:pt x="33" y="272"/>
                    <a:pt x="35" y="272"/>
                  </a:cubicBezTo>
                  <a:cubicBezTo>
                    <a:pt x="35" y="271"/>
                    <a:pt x="35" y="271"/>
                    <a:pt x="36" y="271"/>
                  </a:cubicBezTo>
                  <a:cubicBezTo>
                    <a:pt x="36" y="271"/>
                    <a:pt x="37" y="270"/>
                    <a:pt x="37" y="270"/>
                  </a:cubicBezTo>
                  <a:cubicBezTo>
                    <a:pt x="39" y="270"/>
                    <a:pt x="40" y="269"/>
                    <a:pt x="40" y="267"/>
                  </a:cubicBezTo>
                  <a:cubicBezTo>
                    <a:pt x="40" y="259"/>
                    <a:pt x="40" y="250"/>
                    <a:pt x="40" y="242"/>
                  </a:cubicBezTo>
                  <a:cubicBezTo>
                    <a:pt x="40" y="241"/>
                    <a:pt x="40" y="241"/>
                    <a:pt x="40" y="241"/>
                  </a:cubicBezTo>
                  <a:cubicBezTo>
                    <a:pt x="37" y="240"/>
                    <a:pt x="37" y="241"/>
                    <a:pt x="33" y="242"/>
                  </a:cubicBezTo>
                  <a:cubicBezTo>
                    <a:pt x="31" y="244"/>
                    <a:pt x="28" y="244"/>
                    <a:pt x="25" y="245"/>
                  </a:cubicBezTo>
                  <a:cubicBezTo>
                    <a:pt x="25" y="246"/>
                    <a:pt x="25" y="246"/>
                    <a:pt x="25" y="247"/>
                  </a:cubicBezTo>
                  <a:close/>
                  <a:moveTo>
                    <a:pt x="38" y="192"/>
                  </a:moveTo>
                  <a:cubicBezTo>
                    <a:pt x="36" y="193"/>
                    <a:pt x="35" y="193"/>
                    <a:pt x="34" y="193"/>
                  </a:cubicBezTo>
                  <a:cubicBezTo>
                    <a:pt x="33" y="194"/>
                    <a:pt x="33" y="194"/>
                    <a:pt x="32" y="195"/>
                  </a:cubicBezTo>
                  <a:cubicBezTo>
                    <a:pt x="30" y="195"/>
                    <a:pt x="27" y="196"/>
                    <a:pt x="26" y="197"/>
                  </a:cubicBezTo>
                  <a:cubicBezTo>
                    <a:pt x="25" y="198"/>
                    <a:pt x="24" y="198"/>
                    <a:pt x="22" y="199"/>
                  </a:cubicBezTo>
                  <a:cubicBezTo>
                    <a:pt x="22" y="199"/>
                    <a:pt x="22" y="199"/>
                    <a:pt x="21" y="199"/>
                  </a:cubicBezTo>
                  <a:cubicBezTo>
                    <a:pt x="20" y="200"/>
                    <a:pt x="20" y="200"/>
                    <a:pt x="19" y="201"/>
                  </a:cubicBezTo>
                  <a:cubicBezTo>
                    <a:pt x="19" y="201"/>
                    <a:pt x="18" y="201"/>
                    <a:pt x="17" y="201"/>
                  </a:cubicBezTo>
                  <a:cubicBezTo>
                    <a:pt x="17" y="202"/>
                    <a:pt x="17" y="202"/>
                    <a:pt x="17" y="203"/>
                  </a:cubicBezTo>
                  <a:cubicBezTo>
                    <a:pt x="15" y="203"/>
                    <a:pt x="14" y="203"/>
                    <a:pt x="13" y="203"/>
                  </a:cubicBezTo>
                  <a:cubicBezTo>
                    <a:pt x="13" y="213"/>
                    <a:pt x="13" y="223"/>
                    <a:pt x="13" y="232"/>
                  </a:cubicBezTo>
                  <a:cubicBezTo>
                    <a:pt x="14" y="232"/>
                    <a:pt x="15" y="232"/>
                    <a:pt x="17" y="232"/>
                  </a:cubicBezTo>
                  <a:cubicBezTo>
                    <a:pt x="17" y="231"/>
                    <a:pt x="17" y="231"/>
                    <a:pt x="17" y="230"/>
                  </a:cubicBezTo>
                  <a:cubicBezTo>
                    <a:pt x="18" y="230"/>
                    <a:pt x="21" y="230"/>
                    <a:pt x="21" y="229"/>
                  </a:cubicBezTo>
                  <a:cubicBezTo>
                    <a:pt x="21" y="227"/>
                    <a:pt x="23" y="228"/>
                    <a:pt x="24" y="228"/>
                  </a:cubicBezTo>
                  <a:cubicBezTo>
                    <a:pt x="24" y="228"/>
                    <a:pt x="25" y="228"/>
                    <a:pt x="25" y="227"/>
                  </a:cubicBezTo>
                  <a:cubicBezTo>
                    <a:pt x="25" y="225"/>
                    <a:pt x="27" y="226"/>
                    <a:pt x="28" y="226"/>
                  </a:cubicBezTo>
                  <a:cubicBezTo>
                    <a:pt x="29" y="226"/>
                    <a:pt x="30" y="226"/>
                    <a:pt x="31" y="225"/>
                  </a:cubicBezTo>
                  <a:cubicBezTo>
                    <a:pt x="33" y="224"/>
                    <a:pt x="35" y="223"/>
                    <a:pt x="38" y="221"/>
                  </a:cubicBezTo>
                  <a:cubicBezTo>
                    <a:pt x="38" y="212"/>
                    <a:pt x="38" y="202"/>
                    <a:pt x="38" y="192"/>
                  </a:cubicBezTo>
                  <a:close/>
                  <a:moveTo>
                    <a:pt x="69" y="254"/>
                  </a:moveTo>
                  <a:cubicBezTo>
                    <a:pt x="69" y="245"/>
                    <a:pt x="69" y="236"/>
                    <a:pt x="69" y="225"/>
                  </a:cubicBezTo>
                  <a:cubicBezTo>
                    <a:pt x="68" y="226"/>
                    <a:pt x="67" y="227"/>
                    <a:pt x="66" y="228"/>
                  </a:cubicBezTo>
                  <a:cubicBezTo>
                    <a:pt x="63" y="229"/>
                    <a:pt x="60" y="229"/>
                    <a:pt x="57" y="230"/>
                  </a:cubicBezTo>
                  <a:cubicBezTo>
                    <a:pt x="57" y="231"/>
                    <a:pt x="57" y="232"/>
                    <a:pt x="56" y="232"/>
                  </a:cubicBezTo>
                  <a:cubicBezTo>
                    <a:pt x="54" y="233"/>
                    <a:pt x="51" y="233"/>
                    <a:pt x="49" y="235"/>
                  </a:cubicBezTo>
                  <a:cubicBezTo>
                    <a:pt x="48" y="236"/>
                    <a:pt x="47" y="236"/>
                    <a:pt x="45" y="237"/>
                  </a:cubicBezTo>
                  <a:cubicBezTo>
                    <a:pt x="45" y="237"/>
                    <a:pt x="44" y="238"/>
                    <a:pt x="44" y="238"/>
                  </a:cubicBezTo>
                  <a:cubicBezTo>
                    <a:pt x="44" y="247"/>
                    <a:pt x="44" y="255"/>
                    <a:pt x="44" y="264"/>
                  </a:cubicBezTo>
                  <a:cubicBezTo>
                    <a:pt x="44" y="264"/>
                    <a:pt x="45" y="265"/>
                    <a:pt x="45" y="265"/>
                  </a:cubicBezTo>
                  <a:cubicBezTo>
                    <a:pt x="46" y="266"/>
                    <a:pt x="47" y="265"/>
                    <a:pt x="48" y="265"/>
                  </a:cubicBezTo>
                  <a:cubicBezTo>
                    <a:pt x="49" y="265"/>
                    <a:pt x="50" y="264"/>
                    <a:pt x="50" y="264"/>
                  </a:cubicBezTo>
                  <a:cubicBezTo>
                    <a:pt x="51" y="264"/>
                    <a:pt x="52" y="264"/>
                    <a:pt x="52" y="263"/>
                  </a:cubicBezTo>
                  <a:cubicBezTo>
                    <a:pt x="53" y="261"/>
                    <a:pt x="55" y="262"/>
                    <a:pt x="56" y="261"/>
                  </a:cubicBezTo>
                  <a:cubicBezTo>
                    <a:pt x="56" y="259"/>
                    <a:pt x="58" y="259"/>
                    <a:pt x="59" y="259"/>
                  </a:cubicBezTo>
                  <a:cubicBezTo>
                    <a:pt x="62" y="258"/>
                    <a:pt x="64" y="258"/>
                    <a:pt x="67" y="257"/>
                  </a:cubicBezTo>
                  <a:cubicBezTo>
                    <a:pt x="67" y="257"/>
                    <a:pt x="67" y="257"/>
                    <a:pt x="67" y="256"/>
                  </a:cubicBezTo>
                  <a:cubicBezTo>
                    <a:pt x="67" y="256"/>
                    <a:pt x="68" y="255"/>
                    <a:pt x="69" y="254"/>
                  </a:cubicBezTo>
                  <a:close/>
                  <a:moveTo>
                    <a:pt x="40" y="310"/>
                  </a:moveTo>
                  <a:cubicBezTo>
                    <a:pt x="40" y="302"/>
                    <a:pt x="40" y="292"/>
                    <a:pt x="40" y="282"/>
                  </a:cubicBezTo>
                  <a:cubicBezTo>
                    <a:pt x="38" y="283"/>
                    <a:pt x="37" y="283"/>
                    <a:pt x="36" y="283"/>
                  </a:cubicBezTo>
                  <a:cubicBezTo>
                    <a:pt x="35" y="284"/>
                    <a:pt x="35" y="284"/>
                    <a:pt x="34" y="284"/>
                  </a:cubicBezTo>
                  <a:cubicBezTo>
                    <a:pt x="32" y="285"/>
                    <a:pt x="30" y="287"/>
                    <a:pt x="28" y="287"/>
                  </a:cubicBezTo>
                  <a:cubicBezTo>
                    <a:pt x="28" y="287"/>
                    <a:pt x="27" y="287"/>
                    <a:pt x="27" y="287"/>
                  </a:cubicBezTo>
                  <a:cubicBezTo>
                    <a:pt x="27" y="288"/>
                    <a:pt x="26" y="288"/>
                    <a:pt x="25" y="289"/>
                  </a:cubicBezTo>
                  <a:cubicBezTo>
                    <a:pt x="24" y="289"/>
                    <a:pt x="24" y="289"/>
                    <a:pt x="23" y="289"/>
                  </a:cubicBezTo>
                  <a:cubicBezTo>
                    <a:pt x="23" y="289"/>
                    <a:pt x="23" y="290"/>
                    <a:pt x="23" y="291"/>
                  </a:cubicBezTo>
                  <a:cubicBezTo>
                    <a:pt x="22" y="291"/>
                    <a:pt x="20" y="291"/>
                    <a:pt x="20" y="291"/>
                  </a:cubicBezTo>
                  <a:cubicBezTo>
                    <a:pt x="19" y="294"/>
                    <a:pt x="17" y="293"/>
                    <a:pt x="15" y="293"/>
                  </a:cubicBezTo>
                  <a:cubicBezTo>
                    <a:pt x="15" y="303"/>
                    <a:pt x="15" y="313"/>
                    <a:pt x="15" y="322"/>
                  </a:cubicBezTo>
                  <a:cubicBezTo>
                    <a:pt x="16" y="322"/>
                    <a:pt x="18" y="322"/>
                    <a:pt x="18" y="322"/>
                  </a:cubicBezTo>
                  <a:cubicBezTo>
                    <a:pt x="19" y="320"/>
                    <a:pt x="21" y="321"/>
                    <a:pt x="23" y="320"/>
                  </a:cubicBezTo>
                  <a:cubicBezTo>
                    <a:pt x="23" y="319"/>
                    <a:pt x="23" y="319"/>
                    <a:pt x="23" y="318"/>
                  </a:cubicBezTo>
                  <a:cubicBezTo>
                    <a:pt x="25" y="318"/>
                    <a:pt x="26" y="318"/>
                    <a:pt x="27" y="317"/>
                  </a:cubicBezTo>
                  <a:cubicBezTo>
                    <a:pt x="28" y="317"/>
                    <a:pt x="29" y="316"/>
                    <a:pt x="29" y="316"/>
                  </a:cubicBezTo>
                  <a:cubicBezTo>
                    <a:pt x="30" y="316"/>
                    <a:pt x="31" y="316"/>
                    <a:pt x="32" y="316"/>
                  </a:cubicBezTo>
                  <a:cubicBezTo>
                    <a:pt x="33" y="312"/>
                    <a:pt x="38" y="315"/>
                    <a:pt x="40" y="310"/>
                  </a:cubicBezTo>
                  <a:close/>
                  <a:moveTo>
                    <a:pt x="40" y="327"/>
                  </a:moveTo>
                  <a:cubicBezTo>
                    <a:pt x="39" y="327"/>
                    <a:pt x="38" y="326"/>
                    <a:pt x="38" y="327"/>
                  </a:cubicBezTo>
                  <a:cubicBezTo>
                    <a:pt x="38" y="329"/>
                    <a:pt x="36" y="328"/>
                    <a:pt x="35" y="328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31"/>
                    <a:pt x="32" y="330"/>
                    <a:pt x="30" y="330"/>
                  </a:cubicBezTo>
                  <a:cubicBezTo>
                    <a:pt x="30" y="331"/>
                    <a:pt x="29" y="331"/>
                    <a:pt x="29" y="331"/>
                  </a:cubicBezTo>
                  <a:cubicBezTo>
                    <a:pt x="29" y="333"/>
                    <a:pt x="27" y="332"/>
                    <a:pt x="25" y="333"/>
                  </a:cubicBezTo>
                  <a:cubicBezTo>
                    <a:pt x="24" y="334"/>
                    <a:pt x="23" y="335"/>
                    <a:pt x="23" y="335"/>
                  </a:cubicBezTo>
                  <a:cubicBezTo>
                    <a:pt x="20" y="334"/>
                    <a:pt x="19" y="337"/>
                    <a:pt x="17" y="338"/>
                  </a:cubicBezTo>
                  <a:cubicBezTo>
                    <a:pt x="15" y="339"/>
                    <a:pt x="15" y="341"/>
                    <a:pt x="15" y="344"/>
                  </a:cubicBezTo>
                  <a:cubicBezTo>
                    <a:pt x="15" y="350"/>
                    <a:pt x="15" y="356"/>
                    <a:pt x="15" y="363"/>
                  </a:cubicBezTo>
                  <a:cubicBezTo>
                    <a:pt x="15" y="364"/>
                    <a:pt x="15" y="365"/>
                    <a:pt x="15" y="366"/>
                  </a:cubicBezTo>
                  <a:cubicBezTo>
                    <a:pt x="16" y="366"/>
                    <a:pt x="19" y="366"/>
                    <a:pt x="19" y="366"/>
                  </a:cubicBezTo>
                  <a:cubicBezTo>
                    <a:pt x="19" y="364"/>
                    <a:pt x="21" y="365"/>
                    <a:pt x="22" y="364"/>
                  </a:cubicBezTo>
                  <a:cubicBezTo>
                    <a:pt x="23" y="364"/>
                    <a:pt x="24" y="363"/>
                    <a:pt x="26" y="363"/>
                  </a:cubicBezTo>
                  <a:cubicBezTo>
                    <a:pt x="26" y="362"/>
                    <a:pt x="25" y="362"/>
                    <a:pt x="25" y="362"/>
                  </a:cubicBezTo>
                  <a:cubicBezTo>
                    <a:pt x="26" y="362"/>
                    <a:pt x="29" y="362"/>
                    <a:pt x="29" y="361"/>
                  </a:cubicBezTo>
                  <a:cubicBezTo>
                    <a:pt x="29" y="359"/>
                    <a:pt x="31" y="360"/>
                    <a:pt x="32" y="360"/>
                  </a:cubicBezTo>
                  <a:cubicBezTo>
                    <a:pt x="33" y="360"/>
                    <a:pt x="33" y="359"/>
                    <a:pt x="34" y="359"/>
                  </a:cubicBezTo>
                  <a:cubicBezTo>
                    <a:pt x="34" y="357"/>
                    <a:pt x="35" y="358"/>
                    <a:pt x="36" y="358"/>
                  </a:cubicBezTo>
                  <a:cubicBezTo>
                    <a:pt x="38" y="357"/>
                    <a:pt x="40" y="356"/>
                    <a:pt x="40" y="354"/>
                  </a:cubicBezTo>
                  <a:cubicBezTo>
                    <a:pt x="40" y="345"/>
                    <a:pt x="40" y="336"/>
                    <a:pt x="40" y="327"/>
                  </a:cubicBezTo>
                  <a:close/>
                  <a:moveTo>
                    <a:pt x="71" y="299"/>
                  </a:moveTo>
                  <a:cubicBezTo>
                    <a:pt x="71" y="298"/>
                    <a:pt x="71" y="297"/>
                    <a:pt x="71" y="297"/>
                  </a:cubicBezTo>
                  <a:cubicBezTo>
                    <a:pt x="73" y="297"/>
                    <a:pt x="73" y="295"/>
                    <a:pt x="73" y="294"/>
                  </a:cubicBezTo>
                  <a:cubicBezTo>
                    <a:pt x="73" y="287"/>
                    <a:pt x="73" y="280"/>
                    <a:pt x="73" y="273"/>
                  </a:cubicBezTo>
                  <a:cubicBezTo>
                    <a:pt x="73" y="270"/>
                    <a:pt x="72" y="269"/>
                    <a:pt x="70" y="270"/>
                  </a:cubicBezTo>
                  <a:cubicBezTo>
                    <a:pt x="67" y="270"/>
                    <a:pt x="64" y="271"/>
                    <a:pt x="62" y="272"/>
                  </a:cubicBezTo>
                  <a:cubicBezTo>
                    <a:pt x="62" y="272"/>
                    <a:pt x="62" y="273"/>
                    <a:pt x="61" y="273"/>
                  </a:cubicBezTo>
                  <a:cubicBezTo>
                    <a:pt x="61" y="273"/>
                    <a:pt x="60" y="274"/>
                    <a:pt x="59" y="274"/>
                  </a:cubicBezTo>
                  <a:cubicBezTo>
                    <a:pt x="57" y="274"/>
                    <a:pt x="56" y="274"/>
                    <a:pt x="56" y="276"/>
                  </a:cubicBezTo>
                  <a:cubicBezTo>
                    <a:pt x="55" y="276"/>
                    <a:pt x="53" y="276"/>
                    <a:pt x="53" y="277"/>
                  </a:cubicBezTo>
                  <a:cubicBezTo>
                    <a:pt x="52" y="279"/>
                    <a:pt x="50" y="278"/>
                    <a:pt x="49" y="279"/>
                  </a:cubicBezTo>
                  <a:cubicBezTo>
                    <a:pt x="49" y="288"/>
                    <a:pt x="49" y="298"/>
                    <a:pt x="49" y="308"/>
                  </a:cubicBezTo>
                  <a:cubicBezTo>
                    <a:pt x="50" y="308"/>
                    <a:pt x="52" y="308"/>
                    <a:pt x="52" y="307"/>
                  </a:cubicBezTo>
                  <a:cubicBezTo>
                    <a:pt x="53" y="305"/>
                    <a:pt x="55" y="306"/>
                    <a:pt x="56" y="305"/>
                  </a:cubicBezTo>
                  <a:cubicBezTo>
                    <a:pt x="57" y="304"/>
                    <a:pt x="58" y="304"/>
                    <a:pt x="59" y="303"/>
                  </a:cubicBezTo>
                  <a:cubicBezTo>
                    <a:pt x="60" y="303"/>
                    <a:pt x="60" y="303"/>
                    <a:pt x="61" y="303"/>
                  </a:cubicBezTo>
                  <a:cubicBezTo>
                    <a:pt x="62" y="302"/>
                    <a:pt x="63" y="301"/>
                    <a:pt x="64" y="301"/>
                  </a:cubicBezTo>
                  <a:cubicBezTo>
                    <a:pt x="65" y="301"/>
                    <a:pt x="66" y="301"/>
                    <a:pt x="66" y="301"/>
                  </a:cubicBezTo>
                  <a:cubicBezTo>
                    <a:pt x="67" y="298"/>
                    <a:pt x="69" y="299"/>
                    <a:pt x="71" y="299"/>
                  </a:cubicBezTo>
                  <a:close/>
                  <a:moveTo>
                    <a:pt x="58" y="318"/>
                  </a:moveTo>
                  <a:cubicBezTo>
                    <a:pt x="59" y="320"/>
                    <a:pt x="57" y="320"/>
                    <a:pt x="56" y="320"/>
                  </a:cubicBezTo>
                  <a:cubicBezTo>
                    <a:pt x="55" y="320"/>
                    <a:pt x="55" y="321"/>
                    <a:pt x="54" y="321"/>
                  </a:cubicBezTo>
                  <a:cubicBezTo>
                    <a:pt x="53" y="321"/>
                    <a:pt x="52" y="322"/>
                    <a:pt x="52" y="322"/>
                  </a:cubicBezTo>
                  <a:cubicBezTo>
                    <a:pt x="49" y="322"/>
                    <a:pt x="48" y="324"/>
                    <a:pt x="48" y="326"/>
                  </a:cubicBezTo>
                  <a:cubicBezTo>
                    <a:pt x="48" y="331"/>
                    <a:pt x="48" y="336"/>
                    <a:pt x="48" y="342"/>
                  </a:cubicBezTo>
                  <a:cubicBezTo>
                    <a:pt x="48" y="345"/>
                    <a:pt x="48" y="348"/>
                    <a:pt x="48" y="352"/>
                  </a:cubicBezTo>
                  <a:cubicBezTo>
                    <a:pt x="52" y="351"/>
                    <a:pt x="55" y="350"/>
                    <a:pt x="58" y="349"/>
                  </a:cubicBezTo>
                  <a:cubicBezTo>
                    <a:pt x="58" y="349"/>
                    <a:pt x="58" y="348"/>
                    <a:pt x="59" y="347"/>
                  </a:cubicBezTo>
                  <a:cubicBezTo>
                    <a:pt x="60" y="347"/>
                    <a:pt x="62" y="347"/>
                    <a:pt x="62" y="347"/>
                  </a:cubicBezTo>
                  <a:cubicBezTo>
                    <a:pt x="63" y="345"/>
                    <a:pt x="65" y="345"/>
                    <a:pt x="67" y="345"/>
                  </a:cubicBezTo>
                  <a:cubicBezTo>
                    <a:pt x="67" y="345"/>
                    <a:pt x="67" y="345"/>
                    <a:pt x="67" y="345"/>
                  </a:cubicBezTo>
                  <a:cubicBezTo>
                    <a:pt x="68" y="344"/>
                    <a:pt x="69" y="343"/>
                    <a:pt x="70" y="343"/>
                  </a:cubicBezTo>
                  <a:cubicBezTo>
                    <a:pt x="70" y="343"/>
                    <a:pt x="71" y="343"/>
                    <a:pt x="71" y="343"/>
                  </a:cubicBezTo>
                  <a:cubicBezTo>
                    <a:pt x="72" y="341"/>
                    <a:pt x="73" y="340"/>
                    <a:pt x="73" y="338"/>
                  </a:cubicBezTo>
                  <a:cubicBezTo>
                    <a:pt x="73" y="334"/>
                    <a:pt x="73" y="331"/>
                    <a:pt x="73" y="327"/>
                  </a:cubicBezTo>
                  <a:cubicBezTo>
                    <a:pt x="73" y="323"/>
                    <a:pt x="73" y="319"/>
                    <a:pt x="73" y="314"/>
                  </a:cubicBezTo>
                  <a:cubicBezTo>
                    <a:pt x="71" y="314"/>
                    <a:pt x="68" y="313"/>
                    <a:pt x="68" y="314"/>
                  </a:cubicBezTo>
                  <a:cubicBezTo>
                    <a:pt x="67" y="316"/>
                    <a:pt x="66" y="316"/>
                    <a:pt x="64" y="316"/>
                  </a:cubicBezTo>
                  <a:cubicBezTo>
                    <a:pt x="64" y="316"/>
                    <a:pt x="63" y="316"/>
                    <a:pt x="63" y="316"/>
                  </a:cubicBezTo>
                  <a:cubicBezTo>
                    <a:pt x="63" y="319"/>
                    <a:pt x="60" y="317"/>
                    <a:pt x="58" y="318"/>
                  </a:cubicBezTo>
                  <a:close/>
                  <a:moveTo>
                    <a:pt x="48" y="215"/>
                  </a:moveTo>
                  <a:cubicBezTo>
                    <a:pt x="50" y="215"/>
                    <a:pt x="52" y="215"/>
                    <a:pt x="52" y="215"/>
                  </a:cubicBezTo>
                  <a:cubicBezTo>
                    <a:pt x="53" y="212"/>
                    <a:pt x="56" y="213"/>
                    <a:pt x="58" y="212"/>
                  </a:cubicBezTo>
                  <a:cubicBezTo>
                    <a:pt x="60" y="210"/>
                    <a:pt x="64" y="210"/>
                    <a:pt x="67" y="209"/>
                  </a:cubicBezTo>
                  <a:cubicBezTo>
                    <a:pt x="67" y="209"/>
                    <a:pt x="67" y="208"/>
                    <a:pt x="67" y="208"/>
                  </a:cubicBezTo>
                  <a:cubicBezTo>
                    <a:pt x="67" y="199"/>
                    <a:pt x="67" y="190"/>
                    <a:pt x="67" y="180"/>
                  </a:cubicBezTo>
                  <a:cubicBezTo>
                    <a:pt x="67" y="180"/>
                    <a:pt x="67" y="179"/>
                    <a:pt x="66" y="179"/>
                  </a:cubicBezTo>
                  <a:cubicBezTo>
                    <a:pt x="65" y="179"/>
                    <a:pt x="64" y="180"/>
                    <a:pt x="63" y="180"/>
                  </a:cubicBezTo>
                  <a:cubicBezTo>
                    <a:pt x="61" y="181"/>
                    <a:pt x="59" y="183"/>
                    <a:pt x="57" y="182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57" y="185"/>
                    <a:pt x="55" y="184"/>
                    <a:pt x="53" y="184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3" y="185"/>
                    <a:pt x="52" y="186"/>
                    <a:pt x="52" y="186"/>
                  </a:cubicBezTo>
                  <a:cubicBezTo>
                    <a:pt x="51" y="186"/>
                    <a:pt x="49" y="186"/>
                    <a:pt x="49" y="187"/>
                  </a:cubicBezTo>
                  <a:cubicBezTo>
                    <a:pt x="48" y="189"/>
                    <a:pt x="46" y="188"/>
                    <a:pt x="44" y="189"/>
                  </a:cubicBezTo>
                  <a:cubicBezTo>
                    <a:pt x="44" y="198"/>
                    <a:pt x="44" y="208"/>
                    <a:pt x="44" y="218"/>
                  </a:cubicBezTo>
                  <a:cubicBezTo>
                    <a:pt x="45" y="218"/>
                    <a:pt x="47" y="218"/>
                    <a:pt x="48" y="218"/>
                  </a:cubicBezTo>
                  <a:cubicBezTo>
                    <a:pt x="48" y="217"/>
                    <a:pt x="48" y="216"/>
                    <a:pt x="48" y="21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2918" tIns="41459" rIns="82918" bIns="41459" numCol="1" anchor="t" anchorCtr="0" compatLnSpc="1">
              <a:prstTxWarp prst="textNoShape">
                <a:avLst/>
              </a:prstTxWarp>
            </a:bodyPr>
            <a:lstStyle/>
            <a:p>
              <a:endParaRPr lang="en-GB" sz="833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34246EF-48B8-46EB-9511-AEB5E51DBF6C}"/>
                </a:ext>
              </a:extLst>
            </p:cNvPr>
            <p:cNvSpPr/>
            <p:nvPr/>
          </p:nvSpPr>
          <p:spPr bwMode="auto">
            <a:xfrm>
              <a:off x="1424" y="1176"/>
              <a:ext cx="68" cy="3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3" y="2"/>
                </a:cxn>
                <a:cxn ang="0">
                  <a:pos x="9" y="5"/>
                </a:cxn>
                <a:cxn ang="0">
                  <a:pos x="9" y="6"/>
                </a:cxn>
                <a:cxn ang="0">
                  <a:pos x="15" y="8"/>
                </a:cxn>
                <a:cxn ang="0">
                  <a:pos x="16" y="9"/>
                </a:cxn>
                <a:cxn ang="0">
                  <a:pos x="22" y="13"/>
                </a:cxn>
                <a:cxn ang="0">
                  <a:pos x="25" y="16"/>
                </a:cxn>
                <a:cxn ang="0">
                  <a:pos x="25" y="17"/>
                </a:cxn>
                <a:cxn ang="0">
                  <a:pos x="31" y="19"/>
                </a:cxn>
                <a:cxn ang="0">
                  <a:pos x="36" y="22"/>
                </a:cxn>
                <a:cxn ang="0">
                  <a:pos x="38" y="25"/>
                </a:cxn>
                <a:cxn ang="0">
                  <a:pos x="44" y="29"/>
                </a:cxn>
                <a:cxn ang="0">
                  <a:pos x="45" y="29"/>
                </a:cxn>
                <a:cxn ang="0">
                  <a:pos x="51" y="33"/>
                </a:cxn>
                <a:cxn ang="0">
                  <a:pos x="51" y="33"/>
                </a:cxn>
                <a:cxn ang="0">
                  <a:pos x="57" y="37"/>
                </a:cxn>
                <a:cxn ang="0">
                  <a:pos x="60" y="38"/>
                </a:cxn>
                <a:cxn ang="0">
                  <a:pos x="63" y="41"/>
                </a:cxn>
                <a:cxn ang="0">
                  <a:pos x="69" y="44"/>
                </a:cxn>
                <a:cxn ang="0">
                  <a:pos x="73" y="47"/>
                </a:cxn>
                <a:cxn ang="0">
                  <a:pos x="74" y="48"/>
                </a:cxn>
                <a:cxn ang="0">
                  <a:pos x="79" y="50"/>
                </a:cxn>
                <a:cxn ang="0">
                  <a:pos x="83" y="52"/>
                </a:cxn>
                <a:cxn ang="0">
                  <a:pos x="84" y="54"/>
                </a:cxn>
                <a:cxn ang="0">
                  <a:pos x="88" y="60"/>
                </a:cxn>
                <a:cxn ang="0">
                  <a:pos x="88" y="396"/>
                </a:cxn>
                <a:cxn ang="0">
                  <a:pos x="88" y="399"/>
                </a:cxn>
                <a:cxn ang="0">
                  <a:pos x="0" y="399"/>
                </a:cxn>
                <a:cxn ang="0">
                  <a:pos x="0" y="0"/>
                </a:cxn>
              </a:cxnLst>
              <a:rect l="0" t="0" r="r" b="b"/>
              <a:pathLst>
                <a:path w="88" h="399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6" y="2"/>
                    <a:pt x="7" y="4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7"/>
                    <a:pt x="13" y="7"/>
                    <a:pt x="15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8" y="11"/>
                    <a:pt x="19" y="12"/>
                    <a:pt x="22" y="13"/>
                  </a:cubicBezTo>
                  <a:cubicBezTo>
                    <a:pt x="23" y="13"/>
                    <a:pt x="24" y="15"/>
                    <a:pt x="25" y="16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7" y="17"/>
                    <a:pt x="30" y="18"/>
                    <a:pt x="31" y="19"/>
                  </a:cubicBezTo>
                  <a:cubicBezTo>
                    <a:pt x="32" y="21"/>
                    <a:pt x="35" y="20"/>
                    <a:pt x="36" y="22"/>
                  </a:cubicBezTo>
                  <a:cubicBezTo>
                    <a:pt x="36" y="23"/>
                    <a:pt x="37" y="24"/>
                    <a:pt x="38" y="25"/>
                  </a:cubicBezTo>
                  <a:cubicBezTo>
                    <a:pt x="40" y="25"/>
                    <a:pt x="42" y="26"/>
                    <a:pt x="44" y="29"/>
                  </a:cubicBezTo>
                  <a:cubicBezTo>
                    <a:pt x="44" y="29"/>
                    <a:pt x="44" y="29"/>
                    <a:pt x="45" y="29"/>
                  </a:cubicBezTo>
                  <a:cubicBezTo>
                    <a:pt x="47" y="29"/>
                    <a:pt x="49" y="31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4" y="33"/>
                    <a:pt x="55" y="35"/>
                    <a:pt x="57" y="37"/>
                  </a:cubicBezTo>
                  <a:cubicBezTo>
                    <a:pt x="57" y="37"/>
                    <a:pt x="59" y="37"/>
                    <a:pt x="60" y="38"/>
                  </a:cubicBezTo>
                  <a:cubicBezTo>
                    <a:pt x="61" y="39"/>
                    <a:pt x="62" y="40"/>
                    <a:pt x="63" y="41"/>
                  </a:cubicBezTo>
                  <a:cubicBezTo>
                    <a:pt x="65" y="42"/>
                    <a:pt x="67" y="43"/>
                    <a:pt x="69" y="44"/>
                  </a:cubicBezTo>
                  <a:cubicBezTo>
                    <a:pt x="70" y="45"/>
                    <a:pt x="72" y="46"/>
                    <a:pt x="73" y="47"/>
                  </a:cubicBezTo>
                  <a:cubicBezTo>
                    <a:pt x="73" y="47"/>
                    <a:pt x="73" y="48"/>
                    <a:pt x="74" y="48"/>
                  </a:cubicBezTo>
                  <a:cubicBezTo>
                    <a:pt x="76" y="47"/>
                    <a:pt x="78" y="49"/>
                    <a:pt x="79" y="50"/>
                  </a:cubicBezTo>
                  <a:cubicBezTo>
                    <a:pt x="80" y="52"/>
                    <a:pt x="81" y="52"/>
                    <a:pt x="83" y="52"/>
                  </a:cubicBezTo>
                  <a:cubicBezTo>
                    <a:pt x="83" y="53"/>
                    <a:pt x="83" y="54"/>
                    <a:pt x="84" y="54"/>
                  </a:cubicBezTo>
                  <a:cubicBezTo>
                    <a:pt x="86" y="55"/>
                    <a:pt x="88" y="57"/>
                    <a:pt x="88" y="60"/>
                  </a:cubicBezTo>
                  <a:cubicBezTo>
                    <a:pt x="88" y="172"/>
                    <a:pt x="88" y="284"/>
                    <a:pt x="88" y="396"/>
                  </a:cubicBezTo>
                  <a:cubicBezTo>
                    <a:pt x="88" y="397"/>
                    <a:pt x="88" y="398"/>
                    <a:pt x="88" y="399"/>
                  </a:cubicBezTo>
                  <a:cubicBezTo>
                    <a:pt x="58" y="399"/>
                    <a:pt x="29" y="399"/>
                    <a:pt x="0" y="399"/>
                  </a:cubicBezTo>
                  <a:cubicBezTo>
                    <a:pt x="0" y="266"/>
                    <a:pt x="0" y="133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2918" tIns="41459" rIns="82918" bIns="41459" numCol="1" anchor="t" anchorCtr="0" compatLnSpc="1">
              <a:prstTxWarp prst="textNoShape">
                <a:avLst/>
              </a:prstTxWarp>
            </a:bodyPr>
            <a:lstStyle/>
            <a:p>
              <a:endParaRPr lang="en-GB" sz="833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ACFDE36-D40C-417A-8860-907987FFD2CE}"/>
                </a:ext>
              </a:extLst>
            </p:cNvPr>
            <p:cNvSpPr/>
            <p:nvPr/>
          </p:nvSpPr>
          <p:spPr bwMode="auto">
            <a:xfrm>
              <a:off x="1498" y="1367"/>
              <a:ext cx="83" cy="115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2"/>
                </a:cxn>
                <a:cxn ang="0">
                  <a:pos x="10" y="3"/>
                </a:cxn>
                <a:cxn ang="0">
                  <a:pos x="13" y="4"/>
                </a:cxn>
                <a:cxn ang="0">
                  <a:pos x="17" y="6"/>
                </a:cxn>
                <a:cxn ang="0">
                  <a:pos x="19" y="6"/>
                </a:cxn>
                <a:cxn ang="0">
                  <a:pos x="24" y="8"/>
                </a:cxn>
                <a:cxn ang="0">
                  <a:pos x="25" y="8"/>
                </a:cxn>
                <a:cxn ang="0">
                  <a:pos x="30" y="10"/>
                </a:cxn>
                <a:cxn ang="0">
                  <a:pos x="31" y="10"/>
                </a:cxn>
                <a:cxn ang="0">
                  <a:pos x="36" y="12"/>
                </a:cxn>
                <a:cxn ang="0">
                  <a:pos x="37" y="12"/>
                </a:cxn>
                <a:cxn ang="0">
                  <a:pos x="42" y="12"/>
                </a:cxn>
                <a:cxn ang="0">
                  <a:pos x="45" y="15"/>
                </a:cxn>
                <a:cxn ang="0">
                  <a:pos x="49" y="16"/>
                </a:cxn>
                <a:cxn ang="0">
                  <a:pos x="49" y="17"/>
                </a:cxn>
                <a:cxn ang="0">
                  <a:pos x="60" y="19"/>
                </a:cxn>
                <a:cxn ang="0">
                  <a:pos x="62" y="19"/>
                </a:cxn>
                <a:cxn ang="0">
                  <a:pos x="65" y="21"/>
                </a:cxn>
                <a:cxn ang="0">
                  <a:pos x="70" y="22"/>
                </a:cxn>
                <a:cxn ang="0">
                  <a:pos x="72" y="23"/>
                </a:cxn>
                <a:cxn ang="0">
                  <a:pos x="76" y="24"/>
                </a:cxn>
                <a:cxn ang="0">
                  <a:pos x="77" y="25"/>
                </a:cxn>
                <a:cxn ang="0">
                  <a:pos x="82" y="27"/>
                </a:cxn>
                <a:cxn ang="0">
                  <a:pos x="84" y="27"/>
                </a:cxn>
                <a:cxn ang="0">
                  <a:pos x="88" y="27"/>
                </a:cxn>
                <a:cxn ang="0">
                  <a:pos x="88" y="29"/>
                </a:cxn>
                <a:cxn ang="0">
                  <a:pos x="92" y="29"/>
                </a:cxn>
                <a:cxn ang="0">
                  <a:pos x="94" y="31"/>
                </a:cxn>
                <a:cxn ang="0">
                  <a:pos x="96" y="31"/>
                </a:cxn>
                <a:cxn ang="0">
                  <a:pos x="101" y="33"/>
                </a:cxn>
                <a:cxn ang="0">
                  <a:pos x="107" y="34"/>
                </a:cxn>
                <a:cxn ang="0">
                  <a:pos x="107" y="150"/>
                </a:cxn>
                <a:cxn ang="0">
                  <a:pos x="0" y="150"/>
                </a:cxn>
              </a:cxnLst>
              <a:rect l="0" t="0" r="r" b="b"/>
              <a:pathLst>
                <a:path w="107" h="150">
                  <a:moveTo>
                    <a:pt x="0" y="150"/>
                  </a:moveTo>
                  <a:cubicBezTo>
                    <a:pt x="0" y="100"/>
                    <a:pt x="0" y="5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3"/>
                    <a:pt x="5" y="2"/>
                    <a:pt x="6" y="2"/>
                  </a:cubicBezTo>
                  <a:cubicBezTo>
                    <a:pt x="7" y="2"/>
                    <a:pt x="8" y="2"/>
                    <a:pt x="10" y="3"/>
                  </a:cubicBezTo>
                  <a:cubicBezTo>
                    <a:pt x="10" y="4"/>
                    <a:pt x="12" y="4"/>
                    <a:pt x="13" y="4"/>
                  </a:cubicBezTo>
                  <a:cubicBezTo>
                    <a:pt x="15" y="4"/>
                    <a:pt x="16" y="4"/>
                    <a:pt x="17" y="6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1" y="7"/>
                    <a:pt x="23" y="5"/>
                    <a:pt x="24" y="8"/>
                  </a:cubicBezTo>
                  <a:cubicBezTo>
                    <a:pt x="24" y="8"/>
                    <a:pt x="25" y="8"/>
                    <a:pt x="25" y="8"/>
                  </a:cubicBezTo>
                  <a:cubicBezTo>
                    <a:pt x="27" y="8"/>
                    <a:pt x="29" y="7"/>
                    <a:pt x="30" y="10"/>
                  </a:cubicBezTo>
                  <a:cubicBezTo>
                    <a:pt x="30" y="10"/>
                    <a:pt x="31" y="10"/>
                    <a:pt x="31" y="10"/>
                  </a:cubicBezTo>
                  <a:cubicBezTo>
                    <a:pt x="33" y="10"/>
                    <a:pt x="35" y="9"/>
                    <a:pt x="36" y="12"/>
                  </a:cubicBezTo>
                  <a:cubicBezTo>
                    <a:pt x="36" y="12"/>
                    <a:pt x="37" y="12"/>
                    <a:pt x="37" y="12"/>
                  </a:cubicBezTo>
                  <a:cubicBezTo>
                    <a:pt x="39" y="12"/>
                    <a:pt x="40" y="12"/>
                    <a:pt x="42" y="12"/>
                  </a:cubicBezTo>
                  <a:cubicBezTo>
                    <a:pt x="42" y="14"/>
                    <a:pt x="43" y="15"/>
                    <a:pt x="45" y="15"/>
                  </a:cubicBezTo>
                  <a:cubicBezTo>
                    <a:pt x="46" y="15"/>
                    <a:pt x="48" y="14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53" y="17"/>
                    <a:pt x="57" y="18"/>
                    <a:pt x="60" y="19"/>
                  </a:cubicBezTo>
                  <a:cubicBezTo>
                    <a:pt x="61" y="19"/>
                    <a:pt x="62" y="19"/>
                    <a:pt x="62" y="19"/>
                  </a:cubicBezTo>
                  <a:cubicBezTo>
                    <a:pt x="63" y="21"/>
                    <a:pt x="64" y="21"/>
                    <a:pt x="65" y="21"/>
                  </a:cubicBezTo>
                  <a:cubicBezTo>
                    <a:pt x="67" y="21"/>
                    <a:pt x="69" y="20"/>
                    <a:pt x="70" y="22"/>
                  </a:cubicBezTo>
                  <a:cubicBezTo>
                    <a:pt x="70" y="23"/>
                    <a:pt x="71" y="23"/>
                    <a:pt x="72" y="23"/>
                  </a:cubicBezTo>
                  <a:cubicBezTo>
                    <a:pt x="73" y="23"/>
                    <a:pt x="75" y="22"/>
                    <a:pt x="76" y="24"/>
                  </a:cubicBezTo>
                  <a:cubicBezTo>
                    <a:pt x="76" y="25"/>
                    <a:pt x="77" y="25"/>
                    <a:pt x="77" y="25"/>
                  </a:cubicBezTo>
                  <a:cubicBezTo>
                    <a:pt x="79" y="25"/>
                    <a:pt x="81" y="24"/>
                    <a:pt x="82" y="27"/>
                  </a:cubicBezTo>
                  <a:cubicBezTo>
                    <a:pt x="83" y="27"/>
                    <a:pt x="83" y="27"/>
                    <a:pt x="84" y="27"/>
                  </a:cubicBezTo>
                  <a:cubicBezTo>
                    <a:pt x="85" y="27"/>
                    <a:pt x="86" y="27"/>
                    <a:pt x="88" y="27"/>
                  </a:cubicBezTo>
                  <a:cubicBezTo>
                    <a:pt x="88" y="28"/>
                    <a:pt x="88" y="28"/>
                    <a:pt x="88" y="29"/>
                  </a:cubicBezTo>
                  <a:cubicBezTo>
                    <a:pt x="90" y="29"/>
                    <a:pt x="91" y="29"/>
                    <a:pt x="92" y="29"/>
                  </a:cubicBezTo>
                  <a:cubicBezTo>
                    <a:pt x="93" y="29"/>
                    <a:pt x="94" y="29"/>
                    <a:pt x="94" y="31"/>
                  </a:cubicBezTo>
                  <a:cubicBezTo>
                    <a:pt x="94" y="31"/>
                    <a:pt x="96" y="31"/>
                    <a:pt x="96" y="31"/>
                  </a:cubicBezTo>
                  <a:cubicBezTo>
                    <a:pt x="98" y="32"/>
                    <a:pt x="100" y="31"/>
                    <a:pt x="101" y="33"/>
                  </a:cubicBezTo>
                  <a:cubicBezTo>
                    <a:pt x="102" y="34"/>
                    <a:pt x="105" y="33"/>
                    <a:pt x="107" y="34"/>
                  </a:cubicBezTo>
                  <a:cubicBezTo>
                    <a:pt x="107" y="72"/>
                    <a:pt x="107" y="111"/>
                    <a:pt x="107" y="150"/>
                  </a:cubicBezTo>
                  <a:cubicBezTo>
                    <a:pt x="71" y="150"/>
                    <a:pt x="36" y="150"/>
                    <a:pt x="0" y="15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2918" tIns="41459" rIns="82918" bIns="41459" numCol="1" anchor="t" anchorCtr="0" compatLnSpc="1">
              <a:prstTxWarp prst="textNoShape">
                <a:avLst/>
              </a:prstTxWarp>
            </a:bodyPr>
            <a:lstStyle/>
            <a:p>
              <a:endParaRPr lang="en-GB" sz="833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D7AFD343-D198-4CEE-A405-2462D3A095BB}"/>
                </a:ext>
              </a:extLst>
            </p:cNvPr>
            <p:cNvSpPr/>
            <p:nvPr/>
          </p:nvSpPr>
          <p:spPr bwMode="auto">
            <a:xfrm>
              <a:off x="1557" y="1033"/>
              <a:ext cx="85" cy="86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110" y="55"/>
                </a:cxn>
                <a:cxn ang="0">
                  <a:pos x="56" y="0"/>
                </a:cxn>
                <a:cxn ang="0">
                  <a:pos x="0" y="56"/>
                </a:cxn>
                <a:cxn ang="0">
                  <a:pos x="55" y="111"/>
                </a:cxn>
              </a:cxnLst>
              <a:rect l="0" t="0" r="r" b="b"/>
              <a:pathLst>
                <a:path w="110" h="110">
                  <a:moveTo>
                    <a:pt x="55" y="111"/>
                  </a:moveTo>
                  <a:cubicBezTo>
                    <a:pt x="89" y="111"/>
                    <a:pt x="111" y="88"/>
                    <a:pt x="110" y="55"/>
                  </a:cubicBezTo>
                  <a:cubicBezTo>
                    <a:pt x="110" y="20"/>
                    <a:pt x="89" y="1"/>
                    <a:pt x="56" y="0"/>
                  </a:cubicBezTo>
                  <a:cubicBezTo>
                    <a:pt x="21" y="0"/>
                    <a:pt x="0" y="19"/>
                    <a:pt x="0" y="56"/>
                  </a:cubicBezTo>
                  <a:cubicBezTo>
                    <a:pt x="0" y="89"/>
                    <a:pt x="20" y="110"/>
                    <a:pt x="55" y="1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2918" tIns="41459" rIns="82918" bIns="41459" numCol="1" anchor="t" anchorCtr="0" compatLnSpc="1">
              <a:prstTxWarp prst="textNoShape">
                <a:avLst/>
              </a:prstTxWarp>
            </a:bodyPr>
            <a:lstStyle/>
            <a:p>
              <a:endParaRPr lang="en-GB" sz="833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6752E9CB-03B6-4AC6-A1D7-A7172D611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9" y="1133"/>
              <a:ext cx="252" cy="364"/>
            </a:xfrm>
            <a:custGeom>
              <a:avLst/>
              <a:gdLst/>
              <a:ahLst/>
              <a:cxnLst>
                <a:cxn ang="0">
                  <a:pos x="303" y="193"/>
                </a:cxn>
                <a:cxn ang="0">
                  <a:pos x="249" y="193"/>
                </a:cxn>
                <a:cxn ang="0">
                  <a:pos x="249" y="178"/>
                </a:cxn>
                <a:cxn ang="0">
                  <a:pos x="242" y="85"/>
                </a:cxn>
                <a:cxn ang="0">
                  <a:pos x="215" y="23"/>
                </a:cxn>
                <a:cxn ang="0">
                  <a:pos x="169" y="0"/>
                </a:cxn>
                <a:cxn ang="0">
                  <a:pos x="167" y="0"/>
                </a:cxn>
                <a:cxn ang="0">
                  <a:pos x="172" y="1"/>
                </a:cxn>
                <a:cxn ang="0">
                  <a:pos x="151" y="115"/>
                </a:cxn>
                <a:cxn ang="0">
                  <a:pos x="151" y="115"/>
                </a:cxn>
                <a:cxn ang="0">
                  <a:pos x="151" y="115"/>
                </a:cxn>
                <a:cxn ang="0">
                  <a:pos x="133" y="36"/>
                </a:cxn>
                <a:cxn ang="0">
                  <a:pos x="145" y="22"/>
                </a:cxn>
                <a:cxn ang="0">
                  <a:pos x="128" y="6"/>
                </a:cxn>
                <a:cxn ang="0">
                  <a:pos x="111" y="21"/>
                </a:cxn>
                <a:cxn ang="0">
                  <a:pos x="125" y="36"/>
                </a:cxn>
                <a:cxn ang="0">
                  <a:pos x="107" y="114"/>
                </a:cxn>
                <a:cxn ang="0">
                  <a:pos x="83" y="0"/>
                </a:cxn>
                <a:cxn ang="0">
                  <a:pos x="24" y="40"/>
                </a:cxn>
                <a:cxn ang="0">
                  <a:pos x="9" y="85"/>
                </a:cxn>
                <a:cxn ang="0">
                  <a:pos x="3" y="220"/>
                </a:cxn>
                <a:cxn ang="0">
                  <a:pos x="24" y="239"/>
                </a:cxn>
                <a:cxn ang="0">
                  <a:pos x="43" y="217"/>
                </a:cxn>
                <a:cxn ang="0">
                  <a:pos x="44" y="119"/>
                </a:cxn>
                <a:cxn ang="0">
                  <a:pos x="58" y="65"/>
                </a:cxn>
                <a:cxn ang="0">
                  <a:pos x="58" y="72"/>
                </a:cxn>
                <a:cxn ang="0">
                  <a:pos x="57" y="429"/>
                </a:cxn>
                <a:cxn ang="0">
                  <a:pos x="67" y="454"/>
                </a:cxn>
                <a:cxn ang="0">
                  <a:pos x="113" y="451"/>
                </a:cxn>
                <a:cxn ang="0">
                  <a:pos x="119" y="430"/>
                </a:cxn>
                <a:cxn ang="0">
                  <a:pos x="119" y="218"/>
                </a:cxn>
                <a:cxn ang="0">
                  <a:pos x="124" y="209"/>
                </a:cxn>
                <a:cxn ang="0">
                  <a:pos x="131" y="218"/>
                </a:cxn>
                <a:cxn ang="0">
                  <a:pos x="131" y="413"/>
                </a:cxn>
                <a:cxn ang="0">
                  <a:pos x="131" y="434"/>
                </a:cxn>
                <a:cxn ang="0">
                  <a:pos x="149" y="461"/>
                </a:cxn>
                <a:cxn ang="0">
                  <a:pos x="193" y="431"/>
                </a:cxn>
                <a:cxn ang="0">
                  <a:pos x="192" y="328"/>
                </a:cxn>
                <a:cxn ang="0">
                  <a:pos x="303" y="328"/>
                </a:cxn>
                <a:cxn ang="0">
                  <a:pos x="327" y="304"/>
                </a:cxn>
                <a:cxn ang="0">
                  <a:pos x="327" y="218"/>
                </a:cxn>
                <a:cxn ang="0">
                  <a:pos x="303" y="193"/>
                </a:cxn>
                <a:cxn ang="0">
                  <a:pos x="192" y="72"/>
                </a:cxn>
                <a:cxn ang="0">
                  <a:pos x="193" y="66"/>
                </a:cxn>
                <a:cxn ang="0">
                  <a:pos x="197" y="72"/>
                </a:cxn>
                <a:cxn ang="0">
                  <a:pos x="209" y="151"/>
                </a:cxn>
                <a:cxn ang="0">
                  <a:pos x="209" y="193"/>
                </a:cxn>
                <a:cxn ang="0">
                  <a:pos x="192" y="193"/>
                </a:cxn>
                <a:cxn ang="0">
                  <a:pos x="192" y="148"/>
                </a:cxn>
                <a:cxn ang="0">
                  <a:pos x="192" y="72"/>
                </a:cxn>
              </a:cxnLst>
              <a:rect l="0" t="0" r="r" b="b"/>
              <a:pathLst>
                <a:path w="327" h="472">
                  <a:moveTo>
                    <a:pt x="303" y="193"/>
                  </a:moveTo>
                  <a:cubicBezTo>
                    <a:pt x="249" y="193"/>
                    <a:pt x="249" y="193"/>
                    <a:pt x="249" y="193"/>
                  </a:cubicBezTo>
                  <a:cubicBezTo>
                    <a:pt x="249" y="188"/>
                    <a:pt x="249" y="183"/>
                    <a:pt x="249" y="178"/>
                  </a:cubicBezTo>
                  <a:cubicBezTo>
                    <a:pt x="247" y="147"/>
                    <a:pt x="245" y="116"/>
                    <a:pt x="242" y="85"/>
                  </a:cubicBezTo>
                  <a:cubicBezTo>
                    <a:pt x="240" y="62"/>
                    <a:pt x="230" y="41"/>
                    <a:pt x="215" y="23"/>
                  </a:cubicBezTo>
                  <a:cubicBezTo>
                    <a:pt x="204" y="8"/>
                    <a:pt x="188" y="0"/>
                    <a:pt x="169" y="0"/>
                  </a:cubicBezTo>
                  <a:cubicBezTo>
                    <a:pt x="169" y="0"/>
                    <a:pt x="168" y="0"/>
                    <a:pt x="167" y="0"/>
                  </a:cubicBezTo>
                  <a:cubicBezTo>
                    <a:pt x="170" y="1"/>
                    <a:pt x="172" y="1"/>
                    <a:pt x="172" y="1"/>
                  </a:cubicBezTo>
                  <a:cubicBezTo>
                    <a:pt x="172" y="1"/>
                    <a:pt x="151" y="104"/>
                    <a:pt x="151" y="115"/>
                  </a:cubicBezTo>
                  <a:cubicBezTo>
                    <a:pt x="151" y="115"/>
                    <a:pt x="151" y="116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9" y="106"/>
                    <a:pt x="133" y="36"/>
                    <a:pt x="133" y="36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24" y="32"/>
                    <a:pt x="125" y="36"/>
                  </a:cubicBezTo>
                  <a:cubicBezTo>
                    <a:pt x="125" y="39"/>
                    <a:pt x="107" y="114"/>
                    <a:pt x="107" y="114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54" y="0"/>
                    <a:pt x="38" y="17"/>
                    <a:pt x="24" y="40"/>
                  </a:cubicBezTo>
                  <a:cubicBezTo>
                    <a:pt x="15" y="54"/>
                    <a:pt x="12" y="69"/>
                    <a:pt x="9" y="85"/>
                  </a:cubicBezTo>
                  <a:cubicBezTo>
                    <a:pt x="0" y="130"/>
                    <a:pt x="0" y="175"/>
                    <a:pt x="3" y="220"/>
                  </a:cubicBezTo>
                  <a:cubicBezTo>
                    <a:pt x="4" y="232"/>
                    <a:pt x="13" y="240"/>
                    <a:pt x="24" y="239"/>
                  </a:cubicBezTo>
                  <a:cubicBezTo>
                    <a:pt x="35" y="238"/>
                    <a:pt x="43" y="228"/>
                    <a:pt x="43" y="217"/>
                  </a:cubicBezTo>
                  <a:cubicBezTo>
                    <a:pt x="43" y="184"/>
                    <a:pt x="43" y="151"/>
                    <a:pt x="44" y="119"/>
                  </a:cubicBezTo>
                  <a:cubicBezTo>
                    <a:pt x="44" y="100"/>
                    <a:pt x="48" y="82"/>
                    <a:pt x="58" y="65"/>
                  </a:cubicBezTo>
                  <a:cubicBezTo>
                    <a:pt x="58" y="67"/>
                    <a:pt x="58" y="70"/>
                    <a:pt x="58" y="72"/>
                  </a:cubicBezTo>
                  <a:cubicBezTo>
                    <a:pt x="58" y="191"/>
                    <a:pt x="58" y="310"/>
                    <a:pt x="57" y="429"/>
                  </a:cubicBezTo>
                  <a:cubicBezTo>
                    <a:pt x="57" y="439"/>
                    <a:pt x="60" y="447"/>
                    <a:pt x="67" y="454"/>
                  </a:cubicBezTo>
                  <a:cubicBezTo>
                    <a:pt x="81" y="469"/>
                    <a:pt x="101" y="467"/>
                    <a:pt x="113" y="451"/>
                  </a:cubicBezTo>
                  <a:cubicBezTo>
                    <a:pt x="118" y="444"/>
                    <a:pt x="119" y="438"/>
                    <a:pt x="119" y="430"/>
                  </a:cubicBezTo>
                  <a:cubicBezTo>
                    <a:pt x="119" y="359"/>
                    <a:pt x="119" y="289"/>
                    <a:pt x="119" y="218"/>
                  </a:cubicBezTo>
                  <a:cubicBezTo>
                    <a:pt x="119" y="215"/>
                    <a:pt x="117" y="210"/>
                    <a:pt x="124" y="209"/>
                  </a:cubicBezTo>
                  <a:cubicBezTo>
                    <a:pt x="131" y="209"/>
                    <a:pt x="131" y="212"/>
                    <a:pt x="131" y="218"/>
                  </a:cubicBezTo>
                  <a:cubicBezTo>
                    <a:pt x="131" y="283"/>
                    <a:pt x="131" y="348"/>
                    <a:pt x="131" y="413"/>
                  </a:cubicBezTo>
                  <a:cubicBezTo>
                    <a:pt x="131" y="420"/>
                    <a:pt x="131" y="427"/>
                    <a:pt x="131" y="434"/>
                  </a:cubicBezTo>
                  <a:cubicBezTo>
                    <a:pt x="131" y="446"/>
                    <a:pt x="138" y="456"/>
                    <a:pt x="149" y="461"/>
                  </a:cubicBezTo>
                  <a:cubicBezTo>
                    <a:pt x="171" y="472"/>
                    <a:pt x="193" y="451"/>
                    <a:pt x="193" y="431"/>
                  </a:cubicBezTo>
                  <a:cubicBezTo>
                    <a:pt x="192" y="397"/>
                    <a:pt x="192" y="362"/>
                    <a:pt x="192" y="328"/>
                  </a:cubicBezTo>
                  <a:cubicBezTo>
                    <a:pt x="303" y="328"/>
                    <a:pt x="303" y="328"/>
                    <a:pt x="303" y="328"/>
                  </a:cubicBezTo>
                  <a:cubicBezTo>
                    <a:pt x="316" y="328"/>
                    <a:pt x="327" y="317"/>
                    <a:pt x="327" y="304"/>
                  </a:cubicBezTo>
                  <a:cubicBezTo>
                    <a:pt x="327" y="218"/>
                    <a:pt x="327" y="218"/>
                    <a:pt x="327" y="218"/>
                  </a:cubicBezTo>
                  <a:cubicBezTo>
                    <a:pt x="327" y="204"/>
                    <a:pt x="316" y="193"/>
                    <a:pt x="303" y="193"/>
                  </a:cubicBezTo>
                  <a:close/>
                  <a:moveTo>
                    <a:pt x="192" y="72"/>
                  </a:moveTo>
                  <a:cubicBezTo>
                    <a:pt x="192" y="70"/>
                    <a:pt x="193" y="68"/>
                    <a:pt x="193" y="66"/>
                  </a:cubicBezTo>
                  <a:cubicBezTo>
                    <a:pt x="195" y="68"/>
                    <a:pt x="196" y="70"/>
                    <a:pt x="197" y="72"/>
                  </a:cubicBezTo>
                  <a:cubicBezTo>
                    <a:pt x="207" y="97"/>
                    <a:pt x="208" y="124"/>
                    <a:pt x="209" y="151"/>
                  </a:cubicBezTo>
                  <a:cubicBezTo>
                    <a:pt x="209" y="165"/>
                    <a:pt x="209" y="179"/>
                    <a:pt x="209" y="193"/>
                  </a:cubicBezTo>
                  <a:cubicBezTo>
                    <a:pt x="192" y="193"/>
                    <a:pt x="192" y="193"/>
                    <a:pt x="192" y="193"/>
                  </a:cubicBezTo>
                  <a:cubicBezTo>
                    <a:pt x="192" y="178"/>
                    <a:pt x="192" y="163"/>
                    <a:pt x="192" y="148"/>
                  </a:cubicBezTo>
                  <a:cubicBezTo>
                    <a:pt x="192" y="122"/>
                    <a:pt x="192" y="97"/>
                    <a:pt x="192" y="7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2918" tIns="41459" rIns="82918" bIns="41459" numCol="1" anchor="t" anchorCtr="0" compatLnSpc="1">
              <a:prstTxWarp prst="textNoShape">
                <a:avLst/>
              </a:prstTxWarp>
            </a:bodyPr>
            <a:lstStyle/>
            <a:p>
              <a:endParaRPr lang="en-GB" sz="833"/>
            </a:p>
          </p:txBody>
        </p:sp>
      </p:grpSp>
      <p:pic>
        <p:nvPicPr>
          <p:cNvPr id="33" name="Picture 3" descr="C:\Users\1392041\Pictures\SCB.gif">
            <a:extLst>
              <a:ext uri="{FF2B5EF4-FFF2-40B4-BE49-F238E27FC236}">
                <a16:creationId xmlns:a16="http://schemas.microsoft.com/office/drawing/2014/main" id="{6AB543DA-B8A7-4A4E-A185-850130E12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3261" y="2144518"/>
            <a:ext cx="1344999" cy="55764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Line 86">
            <a:extLst>
              <a:ext uri="{FF2B5EF4-FFF2-40B4-BE49-F238E27FC236}">
                <a16:creationId xmlns:a16="http://schemas.microsoft.com/office/drawing/2014/main" id="{F4D656D8-9CEB-4D88-A246-27B00BC2B3F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5200" y="2207196"/>
            <a:ext cx="3858690" cy="1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vert="horz" wrap="square" lIns="79740" tIns="39871" rIns="79740" bIns="39871" numCol="1" anchor="t" anchorCtr="0" compatLnSpc="1">
            <a:prstTxWarp prst="textNoShape">
              <a:avLst/>
            </a:prstTxWarp>
          </a:bodyPr>
          <a:lstStyle/>
          <a:p>
            <a:pPr defTabSz="914112" fontAlgn="auto">
              <a:spcBef>
                <a:spcPts val="0"/>
              </a:spcBef>
              <a:spcAft>
                <a:spcPts val="0"/>
              </a:spcAft>
            </a:pPr>
            <a:endParaRPr lang="en-GB" sz="900" b="0" dirty="0">
              <a:latin typeface="Arial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D1855B-BFEB-42D6-9A61-C3437E82A150}"/>
              </a:ext>
            </a:extLst>
          </p:cNvPr>
          <p:cNvSpPr/>
          <p:nvPr/>
        </p:nvSpPr>
        <p:spPr>
          <a:xfrm>
            <a:off x="2960331" y="1689011"/>
            <a:ext cx="38918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Submit the registration form and related documents to our representative*</a:t>
            </a:r>
            <a:endParaRPr lang="en-GB" sz="14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183E56-7E69-4197-98D6-A9728AF6300C}"/>
              </a:ext>
            </a:extLst>
          </p:cNvPr>
          <p:cNvSpPr/>
          <p:nvPr/>
        </p:nvSpPr>
        <p:spPr>
          <a:xfrm>
            <a:off x="2960331" y="2677180"/>
            <a:ext cx="38586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Receive notification via email or phone once registration completed within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5 working days</a:t>
            </a:r>
            <a:endParaRPr lang="en-GB" sz="1400" b="1" dirty="0"/>
          </a:p>
        </p:txBody>
      </p:sp>
      <p:sp>
        <p:nvSpPr>
          <p:cNvPr id="37" name="Line 86">
            <a:extLst>
              <a:ext uri="{FF2B5EF4-FFF2-40B4-BE49-F238E27FC236}">
                <a16:creationId xmlns:a16="http://schemas.microsoft.com/office/drawing/2014/main" id="{E1C04A60-D8C5-4F22-B812-BF4B5CCDBF8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14563" y="2542815"/>
            <a:ext cx="3830306" cy="14975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vert="horz" wrap="square" lIns="79740" tIns="39871" rIns="79740" bIns="39871" numCol="1" anchor="t" anchorCtr="0" compatLnSpc="1">
            <a:prstTxWarp prst="textNoShape">
              <a:avLst/>
            </a:prstTxWarp>
          </a:bodyPr>
          <a:lstStyle/>
          <a:p>
            <a:pPr defTabSz="914112" fontAlgn="auto">
              <a:spcBef>
                <a:spcPts val="0"/>
              </a:spcBef>
              <a:spcAft>
                <a:spcPts val="0"/>
              </a:spcAft>
            </a:pPr>
            <a:endParaRPr lang="en-GB" sz="900" b="0" dirty="0">
              <a:latin typeface="Arial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33E0B43-4563-48BC-9CE8-19C3569E2D75}"/>
              </a:ext>
            </a:extLst>
          </p:cNvPr>
          <p:cNvSpPr/>
          <p:nvPr/>
        </p:nvSpPr>
        <p:spPr>
          <a:xfrm>
            <a:off x="304800" y="3581400"/>
            <a:ext cx="958190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latin typeface="Arial" panose="020B0604020202020204" pitchFamily="34" charset="0"/>
                <a:ea typeface="Calibri" panose="020F0502020204030204" pitchFamily="34" charset="0"/>
              </a:rPr>
              <a:t>*Should we can be further support you, please contact your respective bank representative or Client Service Group at 1553 or </a:t>
            </a:r>
            <a:r>
              <a:rPr lang="en-US" sz="1100" i="1" u="sng" dirty="0">
                <a:hlinkClick r:id="rId4"/>
              </a:rPr>
              <a:t>Stright2Bank.th@sc.com</a:t>
            </a:r>
            <a:endParaRPr lang="en-GB" sz="1100" i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2EBEC3-1583-42CD-A372-849214D61730}"/>
              </a:ext>
            </a:extLst>
          </p:cNvPr>
          <p:cNvSpPr/>
          <p:nvPr/>
        </p:nvSpPr>
        <p:spPr>
          <a:xfrm>
            <a:off x="1393209" y="2748048"/>
            <a:ext cx="1380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Corporate client</a:t>
            </a:r>
            <a:endParaRPr lang="en-GB" sz="14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5BA18C2-C8D3-46C1-BCC4-FD689C2F04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407554"/>
              </p:ext>
            </p:extLst>
          </p:nvPr>
        </p:nvGraphicFramePr>
        <p:xfrm>
          <a:off x="6005267" y="4943171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05267" y="4943171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E5B2C34-5131-4DA0-9B67-808231EF8B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008694"/>
              </p:ext>
            </p:extLst>
          </p:nvPr>
        </p:nvGraphicFramePr>
        <p:xfrm>
          <a:off x="8229600" y="4909810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29600" y="4909810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383374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tandard Chartered Template">
      <a:dk1>
        <a:srgbClr val="005C84"/>
      </a:dk1>
      <a:lt1>
        <a:sysClr val="window" lastClr="FFFFFF"/>
      </a:lt1>
      <a:dk2>
        <a:srgbClr val="000F46"/>
      </a:dk2>
      <a:lt2>
        <a:srgbClr val="E6E7E8"/>
      </a:lt2>
      <a:accent1>
        <a:srgbClr val="0075B0"/>
      </a:accent1>
      <a:accent2>
        <a:srgbClr val="009FDA"/>
      </a:accent2>
      <a:accent3>
        <a:srgbClr val="3F9C35"/>
      </a:accent3>
      <a:accent4>
        <a:srgbClr val="69BE28"/>
      </a:accent4>
      <a:accent5>
        <a:srgbClr val="6D6E71"/>
      </a:accent5>
      <a:accent6>
        <a:srgbClr val="939598"/>
      </a:accent6>
      <a:hlink>
        <a:srgbClr val="6D6E71"/>
      </a:hlink>
      <a:folHlink>
        <a:srgbClr val="2890C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Chartered_GlobalTemplate_Edit" id="{F6B87342-6B81-4D6D-A50D-E2D2D73676CB}" vid="{2987BD1D-0BCF-44F0-BC5D-89E75A8139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137</Words>
  <Application>Microsoft Office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ＭＳ Ｐゴシック</vt:lpstr>
      <vt:lpstr>Arial</vt:lpstr>
      <vt:lpstr>Body Level 1</vt:lpstr>
      <vt:lpstr>Body Level 2</vt:lpstr>
      <vt:lpstr>Body Level 3</vt:lpstr>
      <vt:lpstr>Body Level 4</vt:lpstr>
      <vt:lpstr>Body Level 5</vt:lpstr>
      <vt:lpstr>Calibri</vt:lpstr>
      <vt:lpstr>Cordia New</vt:lpstr>
      <vt:lpstr>Courier New</vt:lpstr>
      <vt:lpstr>Cover Description</vt:lpstr>
      <vt:lpstr>Cover Title</vt:lpstr>
      <vt:lpstr>Slide Heading</vt:lpstr>
      <vt:lpstr>Wingdings</vt:lpstr>
      <vt:lpstr>Blank</vt:lpstr>
      <vt:lpstr>Adobe Acrobat Document</vt:lpstr>
      <vt:lpstr>Corporate PromptPay Registration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2018-08-14T08:48:08Z</dcterms:created>
  <dcterms:modified xsi:type="dcterms:W3CDTF">2020-04-23T04:25:18Z</dcterms:modified>
</cp:coreProperties>
</file>